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77" r:id="rId5"/>
    <p:sldId id="278" r:id="rId6"/>
    <p:sldId id="279" r:id="rId7"/>
    <p:sldId id="264" r:id="rId8"/>
    <p:sldId id="267" r:id="rId9"/>
    <p:sldId id="281" r:id="rId10"/>
    <p:sldId id="265" r:id="rId11"/>
    <p:sldId id="280" r:id="rId12"/>
    <p:sldId id="266" r:id="rId13"/>
    <p:sldId id="276" r:id="rId14"/>
    <p:sldId id="268" r:id="rId15"/>
    <p:sldId id="269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8C"/>
    <a:srgbClr val="CEE5D1"/>
    <a:srgbClr val="F3F1D7"/>
    <a:srgbClr val="FED2AA"/>
    <a:srgbClr val="FFB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2EDC71-286F-8F41-9C5E-D502ECBD0FB8}" v="40" dt="2024-11-14T17:47:40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Charlie" userId="03d763a466d52c53" providerId="LiveId" clId="{C89D0E7C-3A91-B34C-ACEF-866D201415B5}"/>
    <pc:docChg chg="custSel addSld modSld">
      <pc:chgData name="Yu Charlie" userId="03d763a466d52c53" providerId="LiveId" clId="{C89D0E7C-3A91-B34C-ACEF-866D201415B5}" dt="2022-02-22T18:45:02.901" v="516" actId="20577"/>
      <pc:docMkLst>
        <pc:docMk/>
      </pc:docMkLst>
      <pc:sldChg chg="modSp mod">
        <pc:chgData name="Yu Charlie" userId="03d763a466d52c53" providerId="LiveId" clId="{C89D0E7C-3A91-B34C-ACEF-866D201415B5}" dt="2022-02-22T18:28:47.098" v="85" actId="20577"/>
        <pc:sldMkLst>
          <pc:docMk/>
          <pc:sldMk cId="279908375" sldId="269"/>
        </pc:sldMkLst>
        <pc:spChg chg="mod">
          <ac:chgData name="Yu Charlie" userId="03d763a466d52c53" providerId="LiveId" clId="{C89D0E7C-3A91-B34C-ACEF-866D201415B5}" dt="2022-02-22T18:28:47.098" v="85" actId="20577"/>
          <ac:spMkLst>
            <pc:docMk/>
            <pc:sldMk cId="279908375" sldId="269"/>
            <ac:spMk id="26" creationId="{B7EA2069-C8D6-7B4A-AF6C-A44238E1BBB5}"/>
          </ac:spMkLst>
        </pc:spChg>
      </pc:sldChg>
      <pc:sldChg chg="addSp delSp modSp mod">
        <pc:chgData name="Yu Charlie" userId="03d763a466d52c53" providerId="LiveId" clId="{C89D0E7C-3A91-B34C-ACEF-866D201415B5}" dt="2022-02-22T18:28:12.053" v="33" actId="14100"/>
        <pc:sldMkLst>
          <pc:docMk/>
          <pc:sldMk cId="2347581510" sldId="270"/>
        </pc:sldMkLst>
        <pc:spChg chg="mod">
          <ac:chgData name="Yu Charlie" userId="03d763a466d52c53" providerId="LiveId" clId="{C89D0E7C-3A91-B34C-ACEF-866D201415B5}" dt="2022-02-22T16:30:37.327" v="9" actId="1076"/>
          <ac:spMkLst>
            <pc:docMk/>
            <pc:sldMk cId="2347581510" sldId="270"/>
            <ac:spMk id="2" creationId="{2193DB7F-2DD1-8F47-82B7-BFF618AEBF25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5" creationId="{17604107-FB07-494D-8285-6638FAB9A1E2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6" creationId="{807B4A05-95E8-2942-80E9-D237C4E01406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7" creationId="{245F931E-5160-F548-9AB5-521BD358AECC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11" creationId="{C0C20822-4A86-314A-AB60-C1216717D1F9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13" creationId="{9DA711A0-3BA6-7144-A317-AD775F3DDC7A}"/>
          </ac:spMkLst>
        </pc:spChg>
        <pc:spChg chg="del">
          <ac:chgData name="Yu Charlie" userId="03d763a466d52c53" providerId="LiveId" clId="{C89D0E7C-3A91-B34C-ACEF-866D201415B5}" dt="2022-02-22T16:30:00.764" v="1" actId="478"/>
          <ac:spMkLst>
            <pc:docMk/>
            <pc:sldMk cId="2347581510" sldId="270"/>
            <ac:spMk id="14" creationId="{57C8546A-15EE-B046-8741-5FFD6C1D9A26}"/>
          </ac:spMkLst>
        </pc:sp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4" creationId="{77013B51-B7C7-AA47-8591-2D96C3E9F632}"/>
          </ac:picMkLst>
        </pc:pic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8" creationId="{92B773D5-ECE5-234B-B87A-F94134DE0676}"/>
          </ac:picMkLst>
        </pc:pic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9" creationId="{B18A2552-33C8-DB49-8D5B-5FF327C14292}"/>
          </ac:picMkLst>
        </pc:pic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10" creationId="{924AD966-52DC-A248-B974-BA848C45E536}"/>
          </ac:picMkLst>
        </pc:pic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12" creationId="{C6A2371C-8A5B-7146-AAB3-08869C18448A}"/>
          </ac:picMkLst>
        </pc:picChg>
        <pc:picChg chg="del">
          <ac:chgData name="Yu Charlie" userId="03d763a466d52c53" providerId="LiveId" clId="{C89D0E7C-3A91-B34C-ACEF-866D201415B5}" dt="2022-02-22T16:30:00.764" v="1" actId="478"/>
          <ac:picMkLst>
            <pc:docMk/>
            <pc:sldMk cId="2347581510" sldId="270"/>
            <ac:picMk id="15" creationId="{F43FE9CB-D8EA-4443-9F26-49DDF7EC9640}"/>
          </ac:picMkLst>
        </pc:picChg>
        <pc:picChg chg="add mod modCrop">
          <ac:chgData name="Yu Charlie" userId="03d763a466d52c53" providerId="LiveId" clId="{C89D0E7C-3A91-B34C-ACEF-866D201415B5}" dt="2022-02-22T18:28:12.053" v="33" actId="14100"/>
          <ac:picMkLst>
            <pc:docMk/>
            <pc:sldMk cId="2347581510" sldId="270"/>
            <ac:picMk id="17" creationId="{36200585-A545-094E-9A33-C95303806195}"/>
          </ac:picMkLst>
        </pc:picChg>
        <pc:picChg chg="add mod modCrop">
          <ac:chgData name="Yu Charlie" userId="03d763a466d52c53" providerId="LiveId" clId="{C89D0E7C-3A91-B34C-ACEF-866D201415B5}" dt="2022-02-22T16:34:46.923" v="28" actId="1076"/>
          <ac:picMkLst>
            <pc:docMk/>
            <pc:sldMk cId="2347581510" sldId="270"/>
            <ac:picMk id="19" creationId="{11090614-61B7-1946-8B16-3C1A2B4914A7}"/>
          </ac:picMkLst>
        </pc:picChg>
        <pc:cxnChg chg="del">
          <ac:chgData name="Yu Charlie" userId="03d763a466d52c53" providerId="LiveId" clId="{C89D0E7C-3A91-B34C-ACEF-866D201415B5}" dt="2022-02-22T16:30:00.764" v="1" actId="478"/>
          <ac:cxnSpMkLst>
            <pc:docMk/>
            <pc:sldMk cId="2347581510" sldId="270"/>
            <ac:cxnSpMk id="16" creationId="{CF6542AA-5AE5-BD4A-B413-FB349BC00617}"/>
          </ac:cxnSpMkLst>
        </pc:cxnChg>
      </pc:sldChg>
      <pc:sldChg chg="add">
        <pc:chgData name="Yu Charlie" userId="03d763a466d52c53" providerId="LiveId" clId="{C89D0E7C-3A91-B34C-ACEF-866D201415B5}" dt="2022-02-22T16:29:55.082" v="0" actId="2890"/>
        <pc:sldMkLst>
          <pc:docMk/>
          <pc:sldMk cId="2602729228" sldId="272"/>
        </pc:sldMkLst>
      </pc:sldChg>
      <pc:sldChg chg="addSp delSp modSp add mod">
        <pc:chgData name="Yu Charlie" userId="03d763a466d52c53" providerId="LiveId" clId="{C89D0E7C-3A91-B34C-ACEF-866D201415B5}" dt="2022-02-22T18:39:08.241" v="364" actId="14100"/>
        <pc:sldMkLst>
          <pc:docMk/>
          <pc:sldMk cId="3533504535" sldId="273"/>
        </pc:sldMkLst>
        <pc:spChg chg="mod">
          <ac:chgData name="Yu Charlie" userId="03d763a466d52c53" providerId="LiveId" clId="{C89D0E7C-3A91-B34C-ACEF-866D201415B5}" dt="2022-02-22T18:31:27.482" v="104" actId="20577"/>
          <ac:spMkLst>
            <pc:docMk/>
            <pc:sldMk cId="3533504535" sldId="273"/>
            <ac:spMk id="2" creationId="{2193DB7F-2DD1-8F47-82B7-BFF618AEBF25}"/>
          </ac:spMkLst>
        </pc:spChg>
        <pc:spChg chg="mod">
          <ac:chgData name="Yu Charlie" userId="03d763a466d52c53" providerId="LiveId" clId="{C89D0E7C-3A91-B34C-ACEF-866D201415B5}" dt="2022-02-22T18:39:01.549" v="362" actId="1076"/>
          <ac:spMkLst>
            <pc:docMk/>
            <pc:sldMk cId="3533504535" sldId="273"/>
            <ac:spMk id="5" creationId="{17604107-FB07-494D-8285-6638FAB9A1E2}"/>
          </ac:spMkLst>
        </pc:spChg>
        <pc:spChg chg="del">
          <ac:chgData name="Yu Charlie" userId="03d763a466d52c53" providerId="LiveId" clId="{C89D0E7C-3A91-B34C-ACEF-866D201415B5}" dt="2022-02-22T18:31:34.169" v="106" actId="478"/>
          <ac:spMkLst>
            <pc:docMk/>
            <pc:sldMk cId="3533504535" sldId="273"/>
            <ac:spMk id="6" creationId="{807B4A05-95E8-2942-80E9-D237C4E01406}"/>
          </ac:spMkLst>
        </pc:spChg>
        <pc:spChg chg="mod">
          <ac:chgData name="Yu Charlie" userId="03d763a466d52c53" providerId="LiveId" clId="{C89D0E7C-3A91-B34C-ACEF-866D201415B5}" dt="2022-02-22T18:39:01.549" v="362" actId="1076"/>
          <ac:spMkLst>
            <pc:docMk/>
            <pc:sldMk cId="3533504535" sldId="273"/>
            <ac:spMk id="7" creationId="{245F931E-5160-F548-9AB5-521BD358AECC}"/>
          </ac:spMkLst>
        </pc:spChg>
        <pc:spChg chg="del">
          <ac:chgData name="Yu Charlie" userId="03d763a466d52c53" providerId="LiveId" clId="{C89D0E7C-3A91-B34C-ACEF-866D201415B5}" dt="2022-02-22T18:31:32.151" v="105" actId="478"/>
          <ac:spMkLst>
            <pc:docMk/>
            <pc:sldMk cId="3533504535" sldId="273"/>
            <ac:spMk id="11" creationId="{C0C20822-4A86-314A-AB60-C1216717D1F9}"/>
          </ac:spMkLst>
        </pc:spChg>
        <pc:spChg chg="del">
          <ac:chgData name="Yu Charlie" userId="03d763a466d52c53" providerId="LiveId" clId="{C89D0E7C-3A91-B34C-ACEF-866D201415B5}" dt="2022-02-22T18:31:32.151" v="105" actId="478"/>
          <ac:spMkLst>
            <pc:docMk/>
            <pc:sldMk cId="3533504535" sldId="273"/>
            <ac:spMk id="13" creationId="{9DA711A0-3BA6-7144-A317-AD775F3DDC7A}"/>
          </ac:spMkLst>
        </pc:spChg>
        <pc:spChg chg="del">
          <ac:chgData name="Yu Charlie" userId="03d763a466d52c53" providerId="LiveId" clId="{C89D0E7C-3A91-B34C-ACEF-866D201415B5}" dt="2022-02-22T18:31:34.169" v="106" actId="478"/>
          <ac:spMkLst>
            <pc:docMk/>
            <pc:sldMk cId="3533504535" sldId="273"/>
            <ac:spMk id="14" creationId="{57C8546A-15EE-B046-8741-5FFD6C1D9A26}"/>
          </ac:spMkLst>
        </pc:spChg>
        <pc:spChg chg="add mod">
          <ac:chgData name="Yu Charlie" userId="03d763a466d52c53" providerId="LiveId" clId="{C89D0E7C-3A91-B34C-ACEF-866D201415B5}" dt="2022-02-22T18:39:01.549" v="362" actId="1076"/>
          <ac:spMkLst>
            <pc:docMk/>
            <pc:sldMk cId="3533504535" sldId="273"/>
            <ac:spMk id="23" creationId="{C78758E9-0F7E-1B43-85CD-6F6646A68D45}"/>
          </ac:spMkLst>
        </pc:spChg>
        <pc:spChg chg="add mod">
          <ac:chgData name="Yu Charlie" userId="03d763a466d52c53" providerId="LiveId" clId="{C89D0E7C-3A91-B34C-ACEF-866D201415B5}" dt="2022-02-22T18:39:01.549" v="362" actId="1076"/>
          <ac:spMkLst>
            <pc:docMk/>
            <pc:sldMk cId="3533504535" sldId="273"/>
            <ac:spMk id="24" creationId="{15BD4A37-0348-BB48-AB23-02515FC8E0D5}"/>
          </ac:spMkLst>
        </pc:spChg>
        <pc:grpChg chg="add mod">
          <ac:chgData name="Yu Charlie" userId="03d763a466d52c53" providerId="LiveId" clId="{C89D0E7C-3A91-B34C-ACEF-866D201415B5}" dt="2022-02-22T18:39:01.549" v="362" actId="1076"/>
          <ac:grpSpMkLst>
            <pc:docMk/>
            <pc:sldMk cId="3533504535" sldId="273"/>
            <ac:grpSpMk id="18" creationId="{F93AB5CA-996B-884A-85ED-C0771B74B324}"/>
          </ac:grpSpMkLst>
        </pc:grpChg>
        <pc:picChg chg="del">
          <ac:chgData name="Yu Charlie" userId="03d763a466d52c53" providerId="LiveId" clId="{C89D0E7C-3A91-B34C-ACEF-866D201415B5}" dt="2022-02-22T18:31:34.169" v="106" actId="478"/>
          <ac:picMkLst>
            <pc:docMk/>
            <pc:sldMk cId="3533504535" sldId="273"/>
            <ac:picMk id="4" creationId="{77013B51-B7C7-AA47-8591-2D96C3E9F632}"/>
          </ac:picMkLst>
        </pc:picChg>
        <pc:picChg chg="del">
          <ac:chgData name="Yu Charlie" userId="03d763a466d52c53" providerId="LiveId" clId="{C89D0E7C-3A91-B34C-ACEF-866D201415B5}" dt="2022-02-22T18:31:32.151" v="105" actId="478"/>
          <ac:picMkLst>
            <pc:docMk/>
            <pc:sldMk cId="3533504535" sldId="273"/>
            <ac:picMk id="8" creationId="{92B773D5-ECE5-234B-B87A-F94134DE0676}"/>
          </ac:picMkLst>
        </pc:picChg>
        <pc:picChg chg="del">
          <ac:chgData name="Yu Charlie" userId="03d763a466d52c53" providerId="LiveId" clId="{C89D0E7C-3A91-B34C-ACEF-866D201415B5}" dt="2022-02-22T18:31:32.151" v="105" actId="478"/>
          <ac:picMkLst>
            <pc:docMk/>
            <pc:sldMk cId="3533504535" sldId="273"/>
            <ac:picMk id="9" creationId="{B18A2552-33C8-DB49-8D5B-5FF327C14292}"/>
          </ac:picMkLst>
        </pc:picChg>
        <pc:picChg chg="del">
          <ac:chgData name="Yu Charlie" userId="03d763a466d52c53" providerId="LiveId" clId="{C89D0E7C-3A91-B34C-ACEF-866D201415B5}" dt="2022-02-22T18:31:32.151" v="105" actId="478"/>
          <ac:picMkLst>
            <pc:docMk/>
            <pc:sldMk cId="3533504535" sldId="273"/>
            <ac:picMk id="10" creationId="{924AD966-52DC-A248-B974-BA848C45E536}"/>
          </ac:picMkLst>
        </pc:picChg>
        <pc:picChg chg="del">
          <ac:chgData name="Yu Charlie" userId="03d763a466d52c53" providerId="LiveId" clId="{C89D0E7C-3A91-B34C-ACEF-866D201415B5}" dt="2022-02-22T18:31:32.151" v="105" actId="478"/>
          <ac:picMkLst>
            <pc:docMk/>
            <pc:sldMk cId="3533504535" sldId="273"/>
            <ac:picMk id="12" creationId="{C6A2371C-8A5B-7146-AAB3-08869C18448A}"/>
          </ac:picMkLst>
        </pc:picChg>
        <pc:picChg chg="del">
          <ac:chgData name="Yu Charlie" userId="03d763a466d52c53" providerId="LiveId" clId="{C89D0E7C-3A91-B34C-ACEF-866D201415B5}" dt="2022-02-22T18:31:34.169" v="106" actId="478"/>
          <ac:picMkLst>
            <pc:docMk/>
            <pc:sldMk cId="3533504535" sldId="273"/>
            <ac:picMk id="15" creationId="{F43FE9CB-D8EA-4443-9F26-49DDF7EC9640}"/>
          </ac:picMkLst>
        </pc:picChg>
        <pc:picChg chg="add mod">
          <ac:chgData name="Yu Charlie" userId="03d763a466d52c53" providerId="LiveId" clId="{C89D0E7C-3A91-B34C-ACEF-866D201415B5}" dt="2022-02-22T18:39:08.241" v="364" actId="14100"/>
          <ac:picMkLst>
            <pc:docMk/>
            <pc:sldMk cId="3533504535" sldId="273"/>
            <ac:picMk id="17" creationId="{04A51173-3A31-014D-ABDF-54ED12223AC9}"/>
          </ac:picMkLst>
        </pc:picChg>
        <pc:picChg chg="mod">
          <ac:chgData name="Yu Charlie" userId="03d763a466d52c53" providerId="LiveId" clId="{C89D0E7C-3A91-B34C-ACEF-866D201415B5}" dt="2022-02-22T18:32:57.962" v="126" actId="1036"/>
          <ac:picMkLst>
            <pc:docMk/>
            <pc:sldMk cId="3533504535" sldId="273"/>
            <ac:picMk id="19" creationId="{32875F34-918E-AA48-A513-61B72EBD99FD}"/>
          </ac:picMkLst>
        </pc:picChg>
        <pc:picChg chg="mod">
          <ac:chgData name="Yu Charlie" userId="03d763a466d52c53" providerId="LiveId" clId="{C89D0E7C-3A91-B34C-ACEF-866D201415B5}" dt="2022-02-22T18:32:44.125" v="116" actId="1076"/>
          <ac:picMkLst>
            <pc:docMk/>
            <pc:sldMk cId="3533504535" sldId="273"/>
            <ac:picMk id="20" creationId="{A546CACE-5DFC-7D41-8D4C-1B0E5D173563}"/>
          </ac:picMkLst>
        </pc:picChg>
        <pc:picChg chg="mod">
          <ac:chgData name="Yu Charlie" userId="03d763a466d52c53" providerId="LiveId" clId="{C89D0E7C-3A91-B34C-ACEF-866D201415B5}" dt="2022-02-22T18:32:46.307" v="117" actId="1076"/>
          <ac:picMkLst>
            <pc:docMk/>
            <pc:sldMk cId="3533504535" sldId="273"/>
            <ac:picMk id="21" creationId="{EA47B2B2-514C-2444-A049-FB49E38BC644}"/>
          </ac:picMkLst>
        </pc:picChg>
        <pc:picChg chg="mod">
          <ac:chgData name="Yu Charlie" userId="03d763a466d52c53" providerId="LiveId" clId="{C89D0E7C-3A91-B34C-ACEF-866D201415B5}" dt="2022-02-22T18:32:55.513" v="120" actId="1076"/>
          <ac:picMkLst>
            <pc:docMk/>
            <pc:sldMk cId="3533504535" sldId="273"/>
            <ac:picMk id="22" creationId="{50FC5435-12D2-094C-9FD6-EA5C100A58F8}"/>
          </ac:picMkLst>
        </pc:picChg>
        <pc:cxnChg chg="del">
          <ac:chgData name="Yu Charlie" userId="03d763a466d52c53" providerId="LiveId" clId="{C89D0E7C-3A91-B34C-ACEF-866D201415B5}" dt="2022-02-22T18:31:57.435" v="114" actId="478"/>
          <ac:cxnSpMkLst>
            <pc:docMk/>
            <pc:sldMk cId="3533504535" sldId="273"/>
            <ac:cxnSpMk id="16" creationId="{CF6542AA-5AE5-BD4A-B413-FB349BC00617}"/>
          </ac:cxnSpMkLst>
        </pc:cxnChg>
      </pc:sldChg>
      <pc:sldChg chg="addSp delSp modSp add mod">
        <pc:chgData name="Yu Charlie" userId="03d763a466d52c53" providerId="LiveId" clId="{C89D0E7C-3A91-B34C-ACEF-866D201415B5}" dt="2022-02-22T18:45:02.901" v="516" actId="20577"/>
        <pc:sldMkLst>
          <pc:docMk/>
          <pc:sldMk cId="4211735360" sldId="274"/>
        </pc:sldMkLst>
        <pc:spChg chg="mod">
          <ac:chgData name="Yu Charlie" userId="03d763a466d52c53" providerId="LiveId" clId="{C89D0E7C-3A91-B34C-ACEF-866D201415B5}" dt="2022-02-22T18:34:28.868" v="150" actId="20577"/>
          <ac:spMkLst>
            <pc:docMk/>
            <pc:sldMk cId="4211735360" sldId="274"/>
            <ac:spMk id="2" creationId="{2193DB7F-2DD1-8F47-82B7-BFF618AEBF25}"/>
          </ac:spMkLst>
        </pc:spChg>
        <pc:spChg chg="del">
          <ac:chgData name="Yu Charlie" userId="03d763a466d52c53" providerId="LiveId" clId="{C89D0E7C-3A91-B34C-ACEF-866D201415B5}" dt="2022-02-22T18:34:33.570" v="151" actId="478"/>
          <ac:spMkLst>
            <pc:docMk/>
            <pc:sldMk cId="4211735360" sldId="274"/>
            <ac:spMk id="5" creationId="{17604107-FB07-494D-8285-6638FAB9A1E2}"/>
          </ac:spMkLst>
        </pc:spChg>
        <pc:spChg chg="del">
          <ac:chgData name="Yu Charlie" userId="03d763a466d52c53" providerId="LiveId" clId="{C89D0E7C-3A91-B34C-ACEF-866D201415B5}" dt="2022-02-22T18:34:33.570" v="151" actId="478"/>
          <ac:spMkLst>
            <pc:docMk/>
            <pc:sldMk cId="4211735360" sldId="274"/>
            <ac:spMk id="7" creationId="{245F931E-5160-F548-9AB5-521BD358AECC}"/>
          </ac:spMkLst>
        </pc:spChg>
        <pc:spChg chg="add mod">
          <ac:chgData name="Yu Charlie" userId="03d763a466d52c53" providerId="LiveId" clId="{C89D0E7C-3A91-B34C-ACEF-866D201415B5}" dt="2022-02-22T18:45:02.901" v="516" actId="20577"/>
          <ac:spMkLst>
            <pc:docMk/>
            <pc:sldMk cId="4211735360" sldId="274"/>
            <ac:spMk id="11" creationId="{5DD4456B-1978-884B-ABFF-F7F9C384888A}"/>
          </ac:spMkLst>
        </pc:spChg>
        <pc:grpChg chg="del">
          <ac:chgData name="Yu Charlie" userId="03d763a466d52c53" providerId="LiveId" clId="{C89D0E7C-3A91-B34C-ACEF-866D201415B5}" dt="2022-02-22T18:34:33.570" v="151" actId="478"/>
          <ac:grpSpMkLst>
            <pc:docMk/>
            <pc:sldMk cId="4211735360" sldId="274"/>
            <ac:grpSpMk id="18" creationId="{F93AB5CA-996B-884A-85ED-C0771B74B324}"/>
          </ac:grpSpMkLst>
        </pc:grpChg>
        <pc:picChg chg="del">
          <ac:chgData name="Yu Charlie" userId="03d763a466d52c53" providerId="LiveId" clId="{C89D0E7C-3A91-B34C-ACEF-866D201415B5}" dt="2022-02-22T18:34:33.570" v="151" actId="478"/>
          <ac:picMkLst>
            <pc:docMk/>
            <pc:sldMk cId="4211735360" sldId="274"/>
            <ac:picMk id="17" creationId="{04A51173-3A31-014D-ABDF-54ED12223AC9}"/>
          </ac:picMkLst>
        </pc:picChg>
      </pc:sldChg>
    </pc:docChg>
  </pc:docChgLst>
  <pc:docChgLst>
    <pc:chgData name="Charlie Yu" userId="03d763a466d52c53" providerId="LiveId" clId="{BF2EDC71-286F-8F41-9C5E-D502ECBD0FB8}"/>
    <pc:docChg chg="undo custSel addSld delSld modSld sldOrd">
      <pc:chgData name="Charlie Yu" userId="03d763a466d52c53" providerId="LiveId" clId="{BF2EDC71-286F-8F41-9C5E-D502ECBD0FB8}" dt="2024-11-14T17:56:16.662" v="2029" actId="20577"/>
      <pc:docMkLst>
        <pc:docMk/>
      </pc:docMkLst>
      <pc:sldChg chg="modSp mod">
        <pc:chgData name="Charlie Yu" userId="03d763a466d52c53" providerId="LiveId" clId="{BF2EDC71-286F-8F41-9C5E-D502ECBD0FB8}" dt="2024-11-14T15:32:48.380" v="24" actId="20577"/>
        <pc:sldMkLst>
          <pc:docMk/>
          <pc:sldMk cId="11613542" sldId="256"/>
        </pc:sldMkLst>
        <pc:spChg chg="mod">
          <ac:chgData name="Charlie Yu" userId="03d763a466d52c53" providerId="LiveId" clId="{BF2EDC71-286F-8F41-9C5E-D502ECBD0FB8}" dt="2024-11-14T15:32:48.380" v="24" actId="20577"/>
          <ac:spMkLst>
            <pc:docMk/>
            <pc:sldMk cId="11613542" sldId="256"/>
            <ac:spMk id="2" creationId="{90F9CDF3-A023-6C4E-8F3B-4FAE5E1CD2A2}"/>
          </ac:spMkLst>
        </pc:spChg>
        <pc:spChg chg="mod">
          <ac:chgData name="Charlie Yu" userId="03d763a466d52c53" providerId="LiveId" clId="{BF2EDC71-286F-8F41-9C5E-D502ECBD0FB8}" dt="2024-11-14T15:32:30.585" v="6" actId="20577"/>
          <ac:spMkLst>
            <pc:docMk/>
            <pc:sldMk cId="11613542" sldId="256"/>
            <ac:spMk id="3" creationId="{B4ABF192-F288-0B4D-91D1-BD39B3373D50}"/>
          </ac:spMkLst>
        </pc:spChg>
      </pc:sldChg>
      <pc:sldChg chg="modSp mod">
        <pc:chgData name="Charlie Yu" userId="03d763a466d52c53" providerId="LiveId" clId="{BF2EDC71-286F-8F41-9C5E-D502ECBD0FB8}" dt="2024-11-14T15:33:25.294" v="25" actId="1076"/>
        <pc:sldMkLst>
          <pc:docMk/>
          <pc:sldMk cId="3561167563" sldId="263"/>
        </pc:sldMkLst>
        <pc:spChg chg="mod">
          <ac:chgData name="Charlie Yu" userId="03d763a466d52c53" providerId="LiveId" clId="{BF2EDC71-286F-8F41-9C5E-D502ECBD0FB8}" dt="2024-11-14T15:33:25.294" v="25" actId="1076"/>
          <ac:spMkLst>
            <pc:docMk/>
            <pc:sldMk cId="3561167563" sldId="263"/>
            <ac:spMk id="26" creationId="{B7EA2069-C8D6-7B4A-AF6C-A44238E1BBB5}"/>
          </ac:spMkLst>
        </pc:spChg>
        <pc:picChg chg="mod">
          <ac:chgData name="Charlie Yu" userId="03d763a466d52c53" providerId="LiveId" clId="{BF2EDC71-286F-8F41-9C5E-D502ECBD0FB8}" dt="2024-11-14T15:33:25.294" v="25" actId="1076"/>
          <ac:picMkLst>
            <pc:docMk/>
            <pc:sldMk cId="3561167563" sldId="263"/>
            <ac:picMk id="3" creationId="{956CCC4E-F0E7-B248-B827-460F82FC8389}"/>
          </ac:picMkLst>
        </pc:picChg>
      </pc:sldChg>
      <pc:sldChg chg="modSp mod">
        <pc:chgData name="Charlie Yu" userId="03d763a466d52c53" providerId="LiveId" clId="{BF2EDC71-286F-8F41-9C5E-D502ECBD0FB8}" dt="2024-11-14T16:55:25.523" v="1452" actId="20577"/>
        <pc:sldMkLst>
          <pc:docMk/>
          <pc:sldMk cId="3541154287" sldId="264"/>
        </pc:sldMkLst>
        <pc:spChg chg="mod">
          <ac:chgData name="Charlie Yu" userId="03d763a466d52c53" providerId="LiveId" clId="{BF2EDC71-286F-8F41-9C5E-D502ECBD0FB8}" dt="2024-11-14T16:55:25.523" v="1452" actId="20577"/>
          <ac:spMkLst>
            <pc:docMk/>
            <pc:sldMk cId="3541154287" sldId="264"/>
            <ac:spMk id="26" creationId="{B7EA2069-C8D6-7B4A-AF6C-A44238E1BBB5}"/>
          </ac:spMkLst>
        </pc:spChg>
      </pc:sldChg>
      <pc:sldChg chg="addSp delSp modSp mod ord">
        <pc:chgData name="Charlie Yu" userId="03d763a466d52c53" providerId="LiveId" clId="{BF2EDC71-286F-8F41-9C5E-D502ECBD0FB8}" dt="2024-11-14T16:54:50.898" v="1409" actId="20577"/>
        <pc:sldMkLst>
          <pc:docMk/>
          <pc:sldMk cId="2560375054" sldId="265"/>
        </pc:sldMkLst>
        <pc:spChg chg="mod">
          <ac:chgData name="Charlie Yu" userId="03d763a466d52c53" providerId="LiveId" clId="{BF2EDC71-286F-8F41-9C5E-D502ECBD0FB8}" dt="2024-11-14T16:43:33.061" v="1089" actId="20577"/>
          <ac:spMkLst>
            <pc:docMk/>
            <pc:sldMk cId="2560375054" sldId="265"/>
            <ac:spMk id="2" creationId="{2193DB7F-2DD1-8F47-82B7-BFF618AEBF25}"/>
          </ac:spMkLst>
        </pc:spChg>
        <pc:spChg chg="add del mod">
          <ac:chgData name="Charlie Yu" userId="03d763a466d52c53" providerId="LiveId" clId="{BF2EDC71-286F-8F41-9C5E-D502ECBD0FB8}" dt="2024-11-14T16:53:18.492" v="1279" actId="478"/>
          <ac:spMkLst>
            <pc:docMk/>
            <pc:sldMk cId="2560375054" sldId="265"/>
            <ac:spMk id="8" creationId="{498F6DD2-4F1A-AFB2-7C78-6A12193ED232}"/>
          </ac:spMkLst>
        </pc:spChg>
        <pc:spChg chg="add del mod">
          <ac:chgData name="Charlie Yu" userId="03d763a466d52c53" providerId="LiveId" clId="{BF2EDC71-286F-8F41-9C5E-D502ECBD0FB8}" dt="2024-11-14T16:52:41.911" v="1263" actId="478"/>
          <ac:spMkLst>
            <pc:docMk/>
            <pc:sldMk cId="2560375054" sldId="265"/>
            <ac:spMk id="10" creationId="{1BFA6E72-E79D-D531-89E2-D9CB34DFB4BB}"/>
          </ac:spMkLst>
        </pc:spChg>
        <pc:spChg chg="mod">
          <ac:chgData name="Charlie Yu" userId="03d763a466d52c53" providerId="LiveId" clId="{BF2EDC71-286F-8F41-9C5E-D502ECBD0FB8}" dt="2024-11-14T16:54:50.898" v="1409" actId="20577"/>
          <ac:spMkLst>
            <pc:docMk/>
            <pc:sldMk cId="2560375054" sldId="265"/>
            <ac:spMk id="26" creationId="{B7EA2069-C8D6-7B4A-AF6C-A44238E1BBB5}"/>
          </ac:spMkLst>
        </pc:spChg>
        <pc:picChg chg="add del mod">
          <ac:chgData name="Charlie Yu" userId="03d763a466d52c53" providerId="LiveId" clId="{BF2EDC71-286F-8F41-9C5E-D502ECBD0FB8}" dt="2024-11-14T16:33:19.590" v="1013" actId="478"/>
          <ac:picMkLst>
            <pc:docMk/>
            <pc:sldMk cId="2560375054" sldId="265"/>
            <ac:picMk id="4" creationId="{E65A5F16-21B1-1CA2-76F1-514669C732D6}"/>
          </ac:picMkLst>
        </pc:picChg>
        <pc:picChg chg="add del mod">
          <ac:chgData name="Charlie Yu" userId="03d763a466d52c53" providerId="LiveId" clId="{BF2EDC71-286F-8F41-9C5E-D502ECBD0FB8}" dt="2024-11-14T16:53:18.492" v="1279" actId="478"/>
          <ac:picMkLst>
            <pc:docMk/>
            <pc:sldMk cId="2560375054" sldId="265"/>
            <ac:picMk id="6" creationId="{00CC2988-72B6-AF89-E503-1EE6756774E2}"/>
          </ac:picMkLst>
        </pc:picChg>
        <pc:picChg chg="add del mod">
          <ac:chgData name="Charlie Yu" userId="03d763a466d52c53" providerId="LiveId" clId="{BF2EDC71-286F-8F41-9C5E-D502ECBD0FB8}" dt="2024-11-14T16:52:41.911" v="1263" actId="478"/>
          <ac:picMkLst>
            <pc:docMk/>
            <pc:sldMk cId="2560375054" sldId="265"/>
            <ac:picMk id="12" creationId="{1728C69D-86C7-D664-21F7-A6006356CEBA}"/>
          </ac:picMkLst>
        </pc:picChg>
        <pc:picChg chg="add mod">
          <ac:chgData name="Charlie Yu" userId="03d763a466d52c53" providerId="LiveId" clId="{BF2EDC71-286F-8F41-9C5E-D502ECBD0FB8}" dt="2024-11-14T16:53:27.966" v="1284" actId="1076"/>
          <ac:picMkLst>
            <pc:docMk/>
            <pc:sldMk cId="2560375054" sldId="265"/>
            <ac:picMk id="13" creationId="{A68EA598-D0CA-A4CB-AF00-E1E0009FAD8E}"/>
          </ac:picMkLst>
        </pc:picChg>
      </pc:sldChg>
      <pc:sldChg chg="modSp mod">
        <pc:chgData name="Charlie Yu" userId="03d763a466d52c53" providerId="LiveId" clId="{BF2EDC71-286F-8F41-9C5E-D502ECBD0FB8}" dt="2024-11-14T17:51:17.352" v="1945" actId="20577"/>
        <pc:sldMkLst>
          <pc:docMk/>
          <pc:sldMk cId="2187069464" sldId="266"/>
        </pc:sldMkLst>
        <pc:spChg chg="mod">
          <ac:chgData name="Charlie Yu" userId="03d763a466d52c53" providerId="LiveId" clId="{BF2EDC71-286F-8F41-9C5E-D502ECBD0FB8}" dt="2024-11-14T17:51:17.352" v="1945" actId="20577"/>
          <ac:spMkLst>
            <pc:docMk/>
            <pc:sldMk cId="2187069464" sldId="266"/>
            <ac:spMk id="2" creationId="{2193DB7F-2DD1-8F47-82B7-BFF618AEBF25}"/>
          </ac:spMkLst>
        </pc:spChg>
      </pc:sldChg>
      <pc:sldChg chg="addSp delSp modSp mod ord">
        <pc:chgData name="Charlie Yu" userId="03d763a466d52c53" providerId="LiveId" clId="{BF2EDC71-286F-8F41-9C5E-D502ECBD0FB8}" dt="2024-11-14T17:56:16.662" v="2029" actId="20577"/>
        <pc:sldMkLst>
          <pc:docMk/>
          <pc:sldMk cId="2705691351" sldId="268"/>
        </pc:sldMkLst>
        <pc:spChg chg="mod">
          <ac:chgData name="Charlie Yu" userId="03d763a466d52c53" providerId="LiveId" clId="{BF2EDC71-286F-8F41-9C5E-D502ECBD0FB8}" dt="2024-11-14T17:51:22.669" v="1947" actId="20577"/>
          <ac:spMkLst>
            <pc:docMk/>
            <pc:sldMk cId="2705691351" sldId="268"/>
            <ac:spMk id="2" creationId="{2193DB7F-2DD1-8F47-82B7-BFF618AEBF25}"/>
          </ac:spMkLst>
        </pc:spChg>
        <pc:spChg chg="add del">
          <ac:chgData name="Charlie Yu" userId="03d763a466d52c53" providerId="LiveId" clId="{BF2EDC71-286F-8F41-9C5E-D502ECBD0FB8}" dt="2024-11-14T16:59:00.888" v="1501" actId="478"/>
          <ac:spMkLst>
            <pc:docMk/>
            <pc:sldMk cId="2705691351" sldId="268"/>
            <ac:spMk id="3" creationId="{39374728-5851-D583-9D9A-77ABF6AE7A27}"/>
          </ac:spMkLst>
        </pc:spChg>
        <pc:spChg chg="add mod">
          <ac:chgData name="Charlie Yu" userId="03d763a466d52c53" providerId="LiveId" clId="{BF2EDC71-286F-8F41-9C5E-D502ECBD0FB8}" dt="2024-11-14T17:55:38.147" v="1998" actId="1076"/>
          <ac:spMkLst>
            <pc:docMk/>
            <pc:sldMk cId="2705691351" sldId="268"/>
            <ac:spMk id="4" creationId="{48E85BB6-7F9E-874A-EA6D-CF8CE0A34ED9}"/>
          </ac:spMkLst>
        </pc:spChg>
        <pc:spChg chg="mod">
          <ac:chgData name="Charlie Yu" userId="03d763a466d52c53" providerId="LiveId" clId="{BF2EDC71-286F-8F41-9C5E-D502ECBD0FB8}" dt="2024-11-14T17:56:16.662" v="2029" actId="20577"/>
          <ac:spMkLst>
            <pc:docMk/>
            <pc:sldMk cId="2705691351" sldId="268"/>
            <ac:spMk id="26" creationId="{B7EA2069-C8D6-7B4A-AF6C-A44238E1BBB5}"/>
          </ac:spMkLst>
        </pc:spChg>
        <pc:picChg chg="del">
          <ac:chgData name="Charlie Yu" userId="03d763a466d52c53" providerId="LiveId" clId="{BF2EDC71-286F-8F41-9C5E-D502ECBD0FB8}" dt="2024-11-14T16:57:52.202" v="1493" actId="478"/>
          <ac:picMkLst>
            <pc:docMk/>
            <pc:sldMk cId="2705691351" sldId="268"/>
            <ac:picMk id="4" creationId="{A5F50E86-846E-2C41-99E5-76335FA9D55F}"/>
          </ac:picMkLst>
        </pc:picChg>
        <pc:picChg chg="add mod">
          <ac:chgData name="Charlie Yu" userId="03d763a466d52c53" providerId="LiveId" clId="{BF2EDC71-286F-8F41-9C5E-D502ECBD0FB8}" dt="2024-11-14T17:54:37.625" v="1993" actId="1076"/>
          <ac:picMkLst>
            <pc:docMk/>
            <pc:sldMk cId="2705691351" sldId="268"/>
            <ac:picMk id="6" creationId="{4F7FA52D-C39D-9DD7-CECB-627C9F8FFA6E}"/>
          </ac:picMkLst>
        </pc:picChg>
      </pc:sldChg>
      <pc:sldChg chg="addSp delSp modSp mod">
        <pc:chgData name="Charlie Yu" userId="03d763a466d52c53" providerId="LiveId" clId="{BF2EDC71-286F-8F41-9C5E-D502ECBD0FB8}" dt="2024-11-14T17:51:26.075" v="1948" actId="20577"/>
        <pc:sldMkLst>
          <pc:docMk/>
          <pc:sldMk cId="279908375" sldId="269"/>
        </pc:sldMkLst>
        <pc:spChg chg="mod">
          <ac:chgData name="Charlie Yu" userId="03d763a466d52c53" providerId="LiveId" clId="{BF2EDC71-286F-8F41-9C5E-D502ECBD0FB8}" dt="2024-11-14T17:51:26.075" v="1948" actId="20577"/>
          <ac:spMkLst>
            <pc:docMk/>
            <pc:sldMk cId="279908375" sldId="269"/>
            <ac:spMk id="2" creationId="{2193DB7F-2DD1-8F47-82B7-BFF618AEBF25}"/>
          </ac:spMkLst>
        </pc:spChg>
        <pc:spChg chg="add mod">
          <ac:chgData name="Charlie Yu" userId="03d763a466d52c53" providerId="LiveId" clId="{BF2EDC71-286F-8F41-9C5E-D502ECBD0FB8}" dt="2024-11-14T17:44:00.253" v="1778" actId="208"/>
          <ac:spMkLst>
            <pc:docMk/>
            <pc:sldMk cId="279908375" sldId="269"/>
            <ac:spMk id="20" creationId="{DD53ABDD-43F3-107C-98CB-E572EA45C827}"/>
          </ac:spMkLst>
        </pc:spChg>
        <pc:spChg chg="add mod">
          <ac:chgData name="Charlie Yu" userId="03d763a466d52c53" providerId="LiveId" clId="{BF2EDC71-286F-8F41-9C5E-D502ECBD0FB8}" dt="2024-11-14T17:45:06.350" v="1839" actId="1076"/>
          <ac:spMkLst>
            <pc:docMk/>
            <pc:sldMk cId="279908375" sldId="269"/>
            <ac:spMk id="23" creationId="{4358B613-DEF7-5DCA-3C43-0A4FB6FFEDF6}"/>
          </ac:spMkLst>
        </pc:spChg>
        <pc:spChg chg="add mod">
          <ac:chgData name="Charlie Yu" userId="03d763a466d52c53" providerId="LiveId" clId="{BF2EDC71-286F-8F41-9C5E-D502ECBD0FB8}" dt="2024-11-14T17:45:15.746" v="1850" actId="1076"/>
          <ac:spMkLst>
            <pc:docMk/>
            <pc:sldMk cId="279908375" sldId="269"/>
            <ac:spMk id="24" creationId="{5238118F-0F4E-D50F-54C6-8969D4C7D550}"/>
          </ac:spMkLst>
        </pc:spChg>
        <pc:spChg chg="mod">
          <ac:chgData name="Charlie Yu" userId="03d763a466d52c53" providerId="LiveId" clId="{BF2EDC71-286F-8F41-9C5E-D502ECBD0FB8}" dt="2024-11-14T17:45:33.263" v="1852" actId="1076"/>
          <ac:spMkLst>
            <pc:docMk/>
            <pc:sldMk cId="279908375" sldId="269"/>
            <ac:spMk id="26" creationId="{B7EA2069-C8D6-7B4A-AF6C-A44238E1BBB5}"/>
          </ac:spMkLst>
        </pc:spChg>
        <pc:spChg chg="add mod">
          <ac:chgData name="Charlie Yu" userId="03d763a466d52c53" providerId="LiveId" clId="{BF2EDC71-286F-8F41-9C5E-D502ECBD0FB8}" dt="2024-11-14T17:46:43.823" v="1868" actId="1076"/>
          <ac:spMkLst>
            <pc:docMk/>
            <pc:sldMk cId="279908375" sldId="269"/>
            <ac:spMk id="30" creationId="{E0F76095-5A98-7B22-3A20-468CC51AC325}"/>
          </ac:spMkLst>
        </pc:spChg>
        <pc:spChg chg="add del mod">
          <ac:chgData name="Charlie Yu" userId="03d763a466d52c53" providerId="LiveId" clId="{BF2EDC71-286F-8F41-9C5E-D502ECBD0FB8}" dt="2024-11-14T17:46:52.045" v="1871" actId="478"/>
          <ac:spMkLst>
            <pc:docMk/>
            <pc:sldMk cId="279908375" sldId="269"/>
            <ac:spMk id="31" creationId="{A1CF8F7C-CEC9-0BA6-1208-B5EECB3E8801}"/>
          </ac:spMkLst>
        </pc:spChg>
        <pc:spChg chg="mod">
          <ac:chgData name="Charlie Yu" userId="03d763a466d52c53" providerId="LiveId" clId="{BF2EDC71-286F-8F41-9C5E-D502ECBD0FB8}" dt="2024-11-14T17:47:06.502" v="1877" actId="20577"/>
          <ac:spMkLst>
            <pc:docMk/>
            <pc:sldMk cId="279908375" sldId="269"/>
            <ac:spMk id="35" creationId="{CD064B3A-B9D5-370D-642D-1714E40EDA35}"/>
          </ac:spMkLst>
        </pc:spChg>
        <pc:spChg chg="mod">
          <ac:chgData name="Charlie Yu" userId="03d763a466d52c53" providerId="LiveId" clId="{BF2EDC71-286F-8F41-9C5E-D502ECBD0FB8}" dt="2024-11-14T17:47:17.564" v="1880" actId="20577"/>
          <ac:spMkLst>
            <pc:docMk/>
            <pc:sldMk cId="279908375" sldId="269"/>
            <ac:spMk id="38" creationId="{0C948ED5-A9BE-794C-4EF5-F4A9F848DACB}"/>
          </ac:spMkLst>
        </pc:spChg>
        <pc:spChg chg="mod">
          <ac:chgData name="Charlie Yu" userId="03d763a466d52c53" providerId="LiveId" clId="{BF2EDC71-286F-8F41-9C5E-D502ECBD0FB8}" dt="2024-11-14T17:47:25.150" v="1883" actId="20577"/>
          <ac:spMkLst>
            <pc:docMk/>
            <pc:sldMk cId="279908375" sldId="269"/>
            <ac:spMk id="41" creationId="{E39420DA-C064-22B1-FF25-3D7D1B513550}"/>
          </ac:spMkLst>
        </pc:spChg>
        <pc:spChg chg="mod">
          <ac:chgData name="Charlie Yu" userId="03d763a466d52c53" providerId="LiveId" clId="{BF2EDC71-286F-8F41-9C5E-D502ECBD0FB8}" dt="2024-11-14T17:47:38.609" v="1886" actId="20577"/>
          <ac:spMkLst>
            <pc:docMk/>
            <pc:sldMk cId="279908375" sldId="269"/>
            <ac:spMk id="44" creationId="{76F6F269-34E3-FF3C-3C87-F167FB08EF46}"/>
          </ac:spMkLst>
        </pc:spChg>
        <pc:spChg chg="mod">
          <ac:chgData name="Charlie Yu" userId="03d763a466d52c53" providerId="LiveId" clId="{BF2EDC71-286F-8F41-9C5E-D502ECBD0FB8}" dt="2024-11-14T17:48:17.098" v="1896" actId="1076"/>
          <ac:spMkLst>
            <pc:docMk/>
            <pc:sldMk cId="279908375" sldId="269"/>
            <ac:spMk id="47" creationId="{FBA84030-B1A9-700A-2F8B-CAAC1DA1B16C}"/>
          </ac:spMkLst>
        </pc:spChg>
        <pc:grpChg chg="add mod">
          <ac:chgData name="Charlie Yu" userId="03d763a466d52c53" providerId="LiveId" clId="{BF2EDC71-286F-8F41-9C5E-D502ECBD0FB8}" dt="2024-11-14T17:44:15.365" v="1781" actId="1076"/>
          <ac:grpSpMkLst>
            <pc:docMk/>
            <pc:sldMk cId="279908375" sldId="269"/>
            <ac:grpSpMk id="21" creationId="{C84DB7F5-FCDE-3345-8757-0BF18CB8256C}"/>
          </ac:grpSpMkLst>
        </pc:grpChg>
        <pc:grpChg chg="add">
          <ac:chgData name="Charlie Yu" userId="03d763a466d52c53" providerId="LiveId" clId="{BF2EDC71-286F-8F41-9C5E-D502ECBD0FB8}" dt="2024-11-14T17:46:56.619" v="1872" actId="164"/>
          <ac:grpSpMkLst>
            <pc:docMk/>
            <pc:sldMk cId="279908375" sldId="269"/>
            <ac:grpSpMk id="32" creationId="{BD457C36-BEE4-3064-34FF-8CE970408CB7}"/>
          </ac:grpSpMkLst>
        </pc:grpChg>
        <pc:grpChg chg="add mod">
          <ac:chgData name="Charlie Yu" userId="03d763a466d52c53" providerId="LiveId" clId="{BF2EDC71-286F-8F41-9C5E-D502ECBD0FB8}" dt="2024-11-14T17:47:04.848" v="1876" actId="1076"/>
          <ac:grpSpMkLst>
            <pc:docMk/>
            <pc:sldMk cId="279908375" sldId="269"/>
            <ac:grpSpMk id="33" creationId="{A1CC1843-1E58-7CD3-C2D9-2110641787A8}"/>
          </ac:grpSpMkLst>
        </pc:grpChg>
        <pc:grpChg chg="add mod">
          <ac:chgData name="Charlie Yu" userId="03d763a466d52c53" providerId="LiveId" clId="{BF2EDC71-286F-8F41-9C5E-D502ECBD0FB8}" dt="2024-11-14T17:47:16.076" v="1879" actId="1076"/>
          <ac:grpSpMkLst>
            <pc:docMk/>
            <pc:sldMk cId="279908375" sldId="269"/>
            <ac:grpSpMk id="36" creationId="{722962C9-8395-2206-44C3-AD18365D33DF}"/>
          </ac:grpSpMkLst>
        </pc:grpChg>
        <pc:grpChg chg="add mod">
          <ac:chgData name="Charlie Yu" userId="03d763a466d52c53" providerId="LiveId" clId="{BF2EDC71-286F-8F41-9C5E-D502ECBD0FB8}" dt="2024-11-14T17:47:22.727" v="1882" actId="1076"/>
          <ac:grpSpMkLst>
            <pc:docMk/>
            <pc:sldMk cId="279908375" sldId="269"/>
            <ac:grpSpMk id="39" creationId="{2F3A2819-B3C5-4C51-E844-AD22A54F0EF2}"/>
          </ac:grpSpMkLst>
        </pc:grpChg>
        <pc:grpChg chg="add mod">
          <ac:chgData name="Charlie Yu" userId="03d763a466d52c53" providerId="LiveId" clId="{BF2EDC71-286F-8F41-9C5E-D502ECBD0FB8}" dt="2024-11-14T17:47:35.922" v="1885" actId="1076"/>
          <ac:grpSpMkLst>
            <pc:docMk/>
            <pc:sldMk cId="279908375" sldId="269"/>
            <ac:grpSpMk id="42" creationId="{6BFC6474-3E98-1B15-6674-F936CDCA5CED}"/>
          </ac:grpSpMkLst>
        </pc:grpChg>
        <pc:grpChg chg="add mod">
          <ac:chgData name="Charlie Yu" userId="03d763a466d52c53" providerId="LiveId" clId="{BF2EDC71-286F-8F41-9C5E-D502ECBD0FB8}" dt="2024-11-14T17:47:59.065" v="1890" actId="1076"/>
          <ac:grpSpMkLst>
            <pc:docMk/>
            <pc:sldMk cId="279908375" sldId="269"/>
            <ac:grpSpMk id="45" creationId="{A578E029-2B18-BD88-663A-E3968672DA03}"/>
          </ac:grpSpMkLst>
        </pc:grpChg>
        <pc:picChg chg="add del mod">
          <ac:chgData name="Charlie Yu" userId="03d763a466d52c53" providerId="LiveId" clId="{BF2EDC71-286F-8F41-9C5E-D502ECBD0FB8}" dt="2024-11-14T17:28:33.504" v="1631" actId="478"/>
          <ac:picMkLst>
            <pc:docMk/>
            <pc:sldMk cId="279908375" sldId="269"/>
            <ac:picMk id="4" creationId="{4AD72582-1AF8-A379-0BE8-C9973E019326}"/>
          </ac:picMkLst>
        </pc:picChg>
        <pc:picChg chg="add mod modCrop">
          <ac:chgData name="Charlie Yu" userId="03d763a466d52c53" providerId="LiveId" clId="{BF2EDC71-286F-8F41-9C5E-D502ECBD0FB8}" dt="2024-11-14T17:45:26.320" v="1851" actId="1076"/>
          <ac:picMkLst>
            <pc:docMk/>
            <pc:sldMk cId="279908375" sldId="269"/>
            <ac:picMk id="6" creationId="{26C648BF-DC52-D25F-7F68-95C19778796D}"/>
          </ac:picMkLst>
        </pc:picChg>
        <pc:picChg chg="add mod modCrop">
          <ac:chgData name="Charlie Yu" userId="03d763a466d52c53" providerId="LiveId" clId="{BF2EDC71-286F-8F41-9C5E-D502ECBD0FB8}" dt="2024-11-14T17:43:45.541" v="1775" actId="1076"/>
          <ac:picMkLst>
            <pc:docMk/>
            <pc:sldMk cId="279908375" sldId="269"/>
            <ac:picMk id="8" creationId="{9FEDD32F-FEBF-44B4-D4AC-AD2AB7122109}"/>
          </ac:picMkLst>
        </pc:picChg>
        <pc:picChg chg="add mod modCrop">
          <ac:chgData name="Charlie Yu" userId="03d763a466d52c53" providerId="LiveId" clId="{BF2EDC71-286F-8F41-9C5E-D502ECBD0FB8}" dt="2024-11-14T17:47:02.363" v="1875" actId="1076"/>
          <ac:picMkLst>
            <pc:docMk/>
            <pc:sldMk cId="279908375" sldId="269"/>
            <ac:picMk id="10" creationId="{D20F4707-17DA-2DB8-C092-AEDC56F60C7B}"/>
          </ac:picMkLst>
        </pc:picChg>
        <pc:picChg chg="add mod modCrop">
          <ac:chgData name="Charlie Yu" userId="03d763a466d52c53" providerId="LiveId" clId="{BF2EDC71-286F-8F41-9C5E-D502ECBD0FB8}" dt="2024-11-14T17:43:45.541" v="1775" actId="1076"/>
          <ac:picMkLst>
            <pc:docMk/>
            <pc:sldMk cId="279908375" sldId="269"/>
            <ac:picMk id="12" creationId="{E7623AAF-68B0-0098-ED5E-93510B5F9943}"/>
          </ac:picMkLst>
        </pc:picChg>
        <pc:picChg chg="add mod modCrop">
          <ac:chgData name="Charlie Yu" userId="03d763a466d52c53" providerId="LiveId" clId="{BF2EDC71-286F-8F41-9C5E-D502ECBD0FB8}" dt="2024-11-14T17:44:12.790" v="1780" actId="1076"/>
          <ac:picMkLst>
            <pc:docMk/>
            <pc:sldMk cId="279908375" sldId="269"/>
            <ac:picMk id="14" creationId="{E8A3636A-3370-6060-1A7D-AE8704822952}"/>
          </ac:picMkLst>
        </pc:picChg>
        <pc:picChg chg="add mod modCrop">
          <ac:chgData name="Charlie Yu" userId="03d763a466d52c53" providerId="LiveId" clId="{BF2EDC71-286F-8F41-9C5E-D502ECBD0FB8}" dt="2024-11-14T17:43:45.541" v="1775" actId="1076"/>
          <ac:picMkLst>
            <pc:docMk/>
            <pc:sldMk cId="279908375" sldId="269"/>
            <ac:picMk id="16" creationId="{E1F1C99D-D511-FBE4-1F6F-6A6688570E56}"/>
          </ac:picMkLst>
        </pc:picChg>
        <pc:picChg chg="add mod modCrop">
          <ac:chgData name="Charlie Yu" userId="03d763a466d52c53" providerId="LiveId" clId="{BF2EDC71-286F-8F41-9C5E-D502ECBD0FB8}" dt="2024-11-14T17:43:45.541" v="1775" actId="1076"/>
          <ac:picMkLst>
            <pc:docMk/>
            <pc:sldMk cId="279908375" sldId="269"/>
            <ac:picMk id="17" creationId="{56755A0B-593D-B766-2523-BD882DF27CE4}"/>
          </ac:picMkLst>
        </pc:picChg>
        <pc:picChg chg="add mod modCrop">
          <ac:chgData name="Charlie Yu" userId="03d763a466d52c53" providerId="LiveId" clId="{BF2EDC71-286F-8F41-9C5E-D502ECBD0FB8}" dt="2024-11-14T17:47:02.363" v="1875" actId="1076"/>
          <ac:picMkLst>
            <pc:docMk/>
            <pc:sldMk cId="279908375" sldId="269"/>
            <ac:picMk id="18" creationId="{BF65FEE5-DCAB-D07B-1258-DD399B01CD13}"/>
          </ac:picMkLst>
        </pc:picChg>
        <pc:picChg chg="add mod modCrop">
          <ac:chgData name="Charlie Yu" userId="03d763a466d52c53" providerId="LiveId" clId="{BF2EDC71-286F-8F41-9C5E-D502ECBD0FB8}" dt="2024-11-14T17:47:02.363" v="1875" actId="1076"/>
          <ac:picMkLst>
            <pc:docMk/>
            <pc:sldMk cId="279908375" sldId="269"/>
            <ac:picMk id="19" creationId="{52C4703F-D438-3D16-F5E0-AD7750933873}"/>
          </ac:picMkLst>
        </pc:picChg>
        <pc:cxnChg chg="add mod">
          <ac:chgData name="Charlie Yu" userId="03d763a466d52c53" providerId="LiveId" clId="{BF2EDC71-286F-8F41-9C5E-D502ECBD0FB8}" dt="2024-11-14T17:46:10.319" v="1860" actId="1076"/>
          <ac:cxnSpMkLst>
            <pc:docMk/>
            <pc:sldMk cId="279908375" sldId="269"/>
            <ac:cxnSpMk id="27" creationId="{0E025EBE-F7D5-27C7-B2E3-6C0A4E66A73D}"/>
          </ac:cxnSpMkLst>
        </pc:cxnChg>
        <pc:cxnChg chg="mod">
          <ac:chgData name="Charlie Yu" userId="03d763a466d52c53" providerId="LiveId" clId="{BF2EDC71-286F-8F41-9C5E-D502ECBD0FB8}" dt="2024-11-14T17:46:58.028" v="1873"/>
          <ac:cxnSpMkLst>
            <pc:docMk/>
            <pc:sldMk cId="279908375" sldId="269"/>
            <ac:cxnSpMk id="34" creationId="{9FA74AAD-6D45-AF35-348F-852B9E22DF4E}"/>
          </ac:cxnSpMkLst>
        </pc:cxnChg>
        <pc:cxnChg chg="mod">
          <ac:chgData name="Charlie Yu" userId="03d763a466d52c53" providerId="LiveId" clId="{BF2EDC71-286F-8F41-9C5E-D502ECBD0FB8}" dt="2024-11-14T17:47:08.655" v="1878"/>
          <ac:cxnSpMkLst>
            <pc:docMk/>
            <pc:sldMk cId="279908375" sldId="269"/>
            <ac:cxnSpMk id="37" creationId="{65D4C18C-A2A4-4F37-91F7-B777F51F2A8A}"/>
          </ac:cxnSpMkLst>
        </pc:cxnChg>
        <pc:cxnChg chg="mod">
          <ac:chgData name="Charlie Yu" userId="03d763a466d52c53" providerId="LiveId" clId="{BF2EDC71-286F-8F41-9C5E-D502ECBD0FB8}" dt="2024-11-14T17:47:19.890" v="1881"/>
          <ac:cxnSpMkLst>
            <pc:docMk/>
            <pc:sldMk cId="279908375" sldId="269"/>
            <ac:cxnSpMk id="40" creationId="{9520BDA3-5C20-A2C9-C4C8-96C785CB6CFC}"/>
          </ac:cxnSpMkLst>
        </pc:cxnChg>
        <pc:cxnChg chg="mod">
          <ac:chgData name="Charlie Yu" userId="03d763a466d52c53" providerId="LiveId" clId="{BF2EDC71-286F-8F41-9C5E-D502ECBD0FB8}" dt="2024-11-14T17:47:34.298" v="1884"/>
          <ac:cxnSpMkLst>
            <pc:docMk/>
            <pc:sldMk cId="279908375" sldId="269"/>
            <ac:cxnSpMk id="43" creationId="{CAE2C2B8-C721-F00E-D7E9-EEA31BF166E2}"/>
          </ac:cxnSpMkLst>
        </pc:cxnChg>
        <pc:cxnChg chg="mod">
          <ac:chgData name="Charlie Yu" userId="03d763a466d52c53" providerId="LiveId" clId="{BF2EDC71-286F-8F41-9C5E-D502ECBD0FB8}" dt="2024-11-14T17:48:13.847" v="1895" actId="1076"/>
          <ac:cxnSpMkLst>
            <pc:docMk/>
            <pc:sldMk cId="279908375" sldId="269"/>
            <ac:cxnSpMk id="46" creationId="{A259318A-CE79-91D3-558F-B3F5479E5372}"/>
          </ac:cxnSpMkLst>
        </pc:cxnChg>
      </pc:sldChg>
      <pc:sldChg chg="del">
        <pc:chgData name="Charlie Yu" userId="03d763a466d52c53" providerId="LiveId" clId="{BF2EDC71-286F-8F41-9C5E-D502ECBD0FB8}" dt="2024-11-14T17:48:29.296" v="1897" actId="2696"/>
        <pc:sldMkLst>
          <pc:docMk/>
          <pc:sldMk cId="2347581510" sldId="270"/>
        </pc:sldMkLst>
      </pc:sldChg>
      <pc:sldChg chg="modSp mod">
        <pc:chgData name="Charlie Yu" userId="03d763a466d52c53" providerId="LiveId" clId="{BF2EDC71-286F-8F41-9C5E-D502ECBD0FB8}" dt="2024-11-14T17:01:12.150" v="1510" actId="20577"/>
        <pc:sldMkLst>
          <pc:docMk/>
          <pc:sldMk cId="1689386700" sldId="271"/>
        </pc:sldMkLst>
        <pc:spChg chg="mod">
          <ac:chgData name="Charlie Yu" userId="03d763a466d52c53" providerId="LiveId" clId="{BF2EDC71-286F-8F41-9C5E-D502ECBD0FB8}" dt="2024-11-14T17:01:12.150" v="1510" actId="20577"/>
          <ac:spMkLst>
            <pc:docMk/>
            <pc:sldMk cId="1689386700" sldId="271"/>
            <ac:spMk id="2" creationId="{2193DB7F-2DD1-8F47-82B7-BFF618AEBF25}"/>
          </ac:spMkLst>
        </pc:spChg>
      </pc:sldChg>
      <pc:sldChg chg="del">
        <pc:chgData name="Charlie Yu" userId="03d763a466d52c53" providerId="LiveId" clId="{BF2EDC71-286F-8F41-9C5E-D502ECBD0FB8}" dt="2024-11-14T15:58:35.983" v="760" actId="2696"/>
        <pc:sldMkLst>
          <pc:docMk/>
          <pc:sldMk cId="2602729228" sldId="272"/>
        </pc:sldMkLst>
      </pc:sldChg>
      <pc:sldChg chg="del">
        <pc:chgData name="Charlie Yu" userId="03d763a466d52c53" providerId="LiveId" clId="{BF2EDC71-286F-8F41-9C5E-D502ECBD0FB8}" dt="2024-11-14T15:58:39.788" v="761" actId="2696"/>
        <pc:sldMkLst>
          <pc:docMk/>
          <pc:sldMk cId="3533504535" sldId="273"/>
        </pc:sldMkLst>
      </pc:sldChg>
      <pc:sldChg chg="modSp mod">
        <pc:chgData name="Charlie Yu" userId="03d763a466d52c53" providerId="LiveId" clId="{BF2EDC71-286F-8F41-9C5E-D502ECBD0FB8}" dt="2024-11-14T17:52:00.819" v="1991" actId="20577"/>
        <pc:sldMkLst>
          <pc:docMk/>
          <pc:sldMk cId="4211735360" sldId="274"/>
        </pc:sldMkLst>
        <pc:spChg chg="mod">
          <ac:chgData name="Charlie Yu" userId="03d763a466d52c53" providerId="LiveId" clId="{BF2EDC71-286F-8F41-9C5E-D502ECBD0FB8}" dt="2024-11-14T17:51:28.658" v="1949" actId="20577"/>
          <ac:spMkLst>
            <pc:docMk/>
            <pc:sldMk cId="4211735360" sldId="274"/>
            <ac:spMk id="2" creationId="{2193DB7F-2DD1-8F47-82B7-BFF618AEBF25}"/>
          </ac:spMkLst>
        </pc:spChg>
        <pc:spChg chg="mod">
          <ac:chgData name="Charlie Yu" userId="03d763a466d52c53" providerId="LiveId" clId="{BF2EDC71-286F-8F41-9C5E-D502ECBD0FB8}" dt="2024-11-14T17:52:00.819" v="1991" actId="20577"/>
          <ac:spMkLst>
            <pc:docMk/>
            <pc:sldMk cId="4211735360" sldId="274"/>
            <ac:spMk id="11" creationId="{5DD4456B-1978-884B-ABFF-F7F9C384888A}"/>
          </ac:spMkLst>
        </pc:spChg>
      </pc:sldChg>
      <pc:sldChg chg="new del">
        <pc:chgData name="Charlie Yu" userId="03d763a466d52c53" providerId="LiveId" clId="{BF2EDC71-286F-8F41-9C5E-D502ECBD0FB8}" dt="2024-11-14T15:33:56.263" v="28" actId="2696"/>
        <pc:sldMkLst>
          <pc:docMk/>
          <pc:sldMk cId="3616454770" sldId="275"/>
        </pc:sldMkLst>
      </pc:sldChg>
      <pc:sldChg chg="addSp modSp add mod">
        <pc:chgData name="Charlie Yu" userId="03d763a466d52c53" providerId="LiveId" clId="{BF2EDC71-286F-8F41-9C5E-D502ECBD0FB8}" dt="2024-11-14T17:51:19.337" v="1946" actId="20577"/>
        <pc:sldMkLst>
          <pc:docMk/>
          <pc:sldMk cId="3169060987" sldId="276"/>
        </pc:sldMkLst>
        <pc:spChg chg="mod">
          <ac:chgData name="Charlie Yu" userId="03d763a466d52c53" providerId="LiveId" clId="{BF2EDC71-286F-8F41-9C5E-D502ECBD0FB8}" dt="2024-11-14T17:51:19.337" v="1946" actId="20577"/>
          <ac:spMkLst>
            <pc:docMk/>
            <pc:sldMk cId="3169060987" sldId="276"/>
            <ac:spMk id="2" creationId="{FBDF1202-6F6E-D150-8ABA-0492FA5AB7F2}"/>
          </ac:spMkLst>
        </pc:spChg>
        <pc:spChg chg="add mod">
          <ac:chgData name="Charlie Yu" userId="03d763a466d52c53" providerId="LiveId" clId="{BF2EDC71-286F-8F41-9C5E-D502ECBD0FB8}" dt="2024-11-14T16:56:16.056" v="1454" actId="2711"/>
          <ac:spMkLst>
            <pc:docMk/>
            <pc:sldMk cId="3169060987" sldId="276"/>
            <ac:spMk id="4" creationId="{0D1DC937-B699-276D-499E-D334B4E45A14}"/>
          </ac:spMkLst>
        </pc:spChg>
        <pc:spChg chg="mod">
          <ac:chgData name="Charlie Yu" userId="03d763a466d52c53" providerId="LiveId" clId="{BF2EDC71-286F-8F41-9C5E-D502ECBD0FB8}" dt="2024-11-14T16:56:11.451" v="1453" actId="2711"/>
          <ac:spMkLst>
            <pc:docMk/>
            <pc:sldMk cId="3169060987" sldId="276"/>
            <ac:spMk id="26" creationId="{434CA153-4E1C-5305-CC4C-C9172F2597AA}"/>
          </ac:spMkLst>
        </pc:spChg>
        <pc:picChg chg="add mod modCrop">
          <ac:chgData name="Charlie Yu" userId="03d763a466d52c53" providerId="LiveId" clId="{BF2EDC71-286F-8F41-9C5E-D502ECBD0FB8}" dt="2024-11-14T15:56:30.181" v="729" actId="732"/>
          <ac:picMkLst>
            <pc:docMk/>
            <pc:sldMk cId="3169060987" sldId="276"/>
            <ac:picMk id="6" creationId="{68880EE4-B932-6D7B-B791-B452A0914564}"/>
          </ac:picMkLst>
        </pc:picChg>
        <pc:picChg chg="add mod modCrop">
          <ac:chgData name="Charlie Yu" userId="03d763a466d52c53" providerId="LiveId" clId="{BF2EDC71-286F-8F41-9C5E-D502ECBD0FB8}" dt="2024-11-14T16:56:49.146" v="1458" actId="14100"/>
          <ac:picMkLst>
            <pc:docMk/>
            <pc:sldMk cId="3169060987" sldId="276"/>
            <ac:picMk id="8" creationId="{D593567A-9447-094A-FDD4-BBFD1687F5E2}"/>
          </ac:picMkLst>
        </pc:picChg>
        <pc:cxnChg chg="add mod">
          <ac:chgData name="Charlie Yu" userId="03d763a466d52c53" providerId="LiveId" clId="{BF2EDC71-286F-8F41-9C5E-D502ECBD0FB8}" dt="2024-11-14T16:57:05.367" v="1463" actId="1582"/>
          <ac:cxnSpMkLst>
            <pc:docMk/>
            <pc:sldMk cId="3169060987" sldId="276"/>
            <ac:cxnSpMk id="10" creationId="{2458D1A7-4BEF-27B4-DD22-1B43EBFDE41D}"/>
          </ac:cxnSpMkLst>
        </pc:cxnChg>
        <pc:cxnChg chg="add mod">
          <ac:chgData name="Charlie Yu" userId="03d763a466d52c53" providerId="LiveId" clId="{BF2EDC71-286F-8F41-9C5E-D502ECBD0FB8}" dt="2024-11-14T16:57:13.177" v="1467" actId="14100"/>
          <ac:cxnSpMkLst>
            <pc:docMk/>
            <pc:sldMk cId="3169060987" sldId="276"/>
            <ac:cxnSpMk id="13" creationId="{69594A59-5931-9B64-7417-D32218991852}"/>
          </ac:cxnSpMkLst>
        </pc:cxnChg>
      </pc:sldChg>
      <pc:sldChg chg="addSp delSp modSp add mod">
        <pc:chgData name="Charlie Yu" userId="03d763a466d52c53" providerId="LiveId" clId="{BF2EDC71-286F-8F41-9C5E-D502ECBD0FB8}" dt="2024-11-14T17:53:20.975" v="1992" actId="5793"/>
        <pc:sldMkLst>
          <pc:docMk/>
          <pc:sldMk cId="959391654" sldId="277"/>
        </pc:sldMkLst>
        <pc:spChg chg="mod">
          <ac:chgData name="Charlie Yu" userId="03d763a466d52c53" providerId="LiveId" clId="{BF2EDC71-286F-8F41-9C5E-D502ECBD0FB8}" dt="2024-11-14T15:35:52.263" v="84" actId="20577"/>
          <ac:spMkLst>
            <pc:docMk/>
            <pc:sldMk cId="959391654" sldId="277"/>
            <ac:spMk id="2" creationId="{0A8CA10B-2CE8-211E-5BFB-53913BCA6FD6}"/>
          </ac:spMkLst>
        </pc:spChg>
        <pc:spChg chg="mod">
          <ac:chgData name="Charlie Yu" userId="03d763a466d52c53" providerId="LiveId" clId="{BF2EDC71-286F-8F41-9C5E-D502ECBD0FB8}" dt="2024-11-14T17:53:20.975" v="1992" actId="5793"/>
          <ac:spMkLst>
            <pc:docMk/>
            <pc:sldMk cId="959391654" sldId="277"/>
            <ac:spMk id="26" creationId="{88D3B2AF-D245-F9E8-1878-BB45D65294EE}"/>
          </ac:spMkLst>
        </pc:spChg>
        <pc:grpChg chg="add">
          <ac:chgData name="Charlie Yu" userId="03d763a466d52c53" providerId="LiveId" clId="{BF2EDC71-286F-8F41-9C5E-D502ECBD0FB8}" dt="2024-11-14T15:41:05.410" v="191" actId="164"/>
          <ac:grpSpMkLst>
            <pc:docMk/>
            <pc:sldMk cId="959391654" sldId="277"/>
            <ac:grpSpMk id="8" creationId="{D1473F9C-8068-F7C1-611E-A49B249941D2}"/>
          </ac:grpSpMkLst>
        </pc:grpChg>
        <pc:picChg chg="del">
          <ac:chgData name="Charlie Yu" userId="03d763a466d52c53" providerId="LiveId" clId="{BF2EDC71-286F-8F41-9C5E-D502ECBD0FB8}" dt="2024-11-14T15:35:54.267" v="85" actId="478"/>
          <ac:picMkLst>
            <pc:docMk/>
            <pc:sldMk cId="959391654" sldId="277"/>
            <ac:picMk id="3" creationId="{9ACD63E1-65D1-2023-75DC-7DEE2B2597F6}"/>
          </ac:picMkLst>
        </pc:picChg>
        <pc:picChg chg="add mod">
          <ac:chgData name="Charlie Yu" userId="03d763a466d52c53" providerId="LiveId" clId="{BF2EDC71-286F-8F41-9C5E-D502ECBD0FB8}" dt="2024-11-14T15:40:46.395" v="187" actId="208"/>
          <ac:picMkLst>
            <pc:docMk/>
            <pc:sldMk cId="959391654" sldId="277"/>
            <ac:picMk id="5" creationId="{906E3642-BD88-DCB5-5D99-684A06368AA5}"/>
          </ac:picMkLst>
        </pc:picChg>
        <pc:cxnChg chg="add mod">
          <ac:chgData name="Charlie Yu" userId="03d763a466d52c53" providerId="LiveId" clId="{BF2EDC71-286F-8F41-9C5E-D502ECBD0FB8}" dt="2024-11-14T15:43:33.996" v="222" actId="14100"/>
          <ac:cxnSpMkLst>
            <pc:docMk/>
            <pc:sldMk cId="959391654" sldId="277"/>
            <ac:cxnSpMk id="7" creationId="{DE61C2D4-F1DF-C6CB-D740-71FF144D321A}"/>
          </ac:cxnSpMkLst>
        </pc:cxnChg>
        <pc:cxnChg chg="add mod">
          <ac:chgData name="Charlie Yu" userId="03d763a466d52c53" providerId="LiveId" clId="{BF2EDC71-286F-8F41-9C5E-D502ECBD0FB8}" dt="2024-11-14T15:43:41.633" v="225" actId="14100"/>
          <ac:cxnSpMkLst>
            <pc:docMk/>
            <pc:sldMk cId="959391654" sldId="277"/>
            <ac:cxnSpMk id="10" creationId="{2D40B527-666F-D515-6057-7A4E04AAF76B}"/>
          </ac:cxnSpMkLst>
        </pc:cxnChg>
      </pc:sldChg>
      <pc:sldChg chg="addSp delSp modSp add mod">
        <pc:chgData name="Charlie Yu" userId="03d763a466d52c53" providerId="LiveId" clId="{BF2EDC71-286F-8F41-9C5E-D502ECBD0FB8}" dt="2024-11-14T15:46:40.098" v="318" actId="20577"/>
        <pc:sldMkLst>
          <pc:docMk/>
          <pc:sldMk cId="4030080015" sldId="278"/>
        </pc:sldMkLst>
        <pc:spChg chg="mod">
          <ac:chgData name="Charlie Yu" userId="03d763a466d52c53" providerId="LiveId" clId="{BF2EDC71-286F-8F41-9C5E-D502ECBD0FB8}" dt="2024-11-14T15:46:40.098" v="318" actId="20577"/>
          <ac:spMkLst>
            <pc:docMk/>
            <pc:sldMk cId="4030080015" sldId="278"/>
            <ac:spMk id="26" creationId="{AF21C204-0811-CD3D-1789-2F1E990CF816}"/>
          </ac:spMkLst>
        </pc:spChg>
        <pc:grpChg chg="del">
          <ac:chgData name="Charlie Yu" userId="03d763a466d52c53" providerId="LiveId" clId="{BF2EDC71-286F-8F41-9C5E-D502ECBD0FB8}" dt="2024-11-14T15:42:44.917" v="193" actId="478"/>
          <ac:grpSpMkLst>
            <pc:docMk/>
            <pc:sldMk cId="4030080015" sldId="278"/>
            <ac:grpSpMk id="8" creationId="{D7BB71ED-821A-5B6D-6CAF-8DC6D88E16FE}"/>
          </ac:grpSpMkLst>
        </pc:grpChg>
        <pc:picChg chg="add mod modCrop">
          <ac:chgData name="Charlie Yu" userId="03d763a466d52c53" providerId="LiveId" clId="{BF2EDC71-286F-8F41-9C5E-D502ECBD0FB8}" dt="2024-11-14T15:43:06.353" v="220" actId="14100"/>
          <ac:picMkLst>
            <pc:docMk/>
            <pc:sldMk cId="4030080015" sldId="278"/>
            <ac:picMk id="4" creationId="{5B310ACD-D681-3F94-15BF-54268B32AF5C}"/>
          </ac:picMkLst>
        </pc:picChg>
      </pc:sldChg>
      <pc:sldChg chg="addSp delSp modSp add mod">
        <pc:chgData name="Charlie Yu" userId="03d763a466d52c53" providerId="LiveId" clId="{BF2EDC71-286F-8F41-9C5E-D502ECBD0FB8}" dt="2024-11-14T15:48:32.223" v="381" actId="208"/>
        <pc:sldMkLst>
          <pc:docMk/>
          <pc:sldMk cId="3654062406" sldId="279"/>
        </pc:sldMkLst>
        <pc:spChg chg="mod">
          <ac:chgData name="Charlie Yu" userId="03d763a466d52c53" providerId="LiveId" clId="{BF2EDC71-286F-8F41-9C5E-D502ECBD0FB8}" dt="2024-11-14T15:48:26.678" v="378" actId="14100"/>
          <ac:spMkLst>
            <pc:docMk/>
            <pc:sldMk cId="3654062406" sldId="279"/>
            <ac:spMk id="26" creationId="{51FB4BE0-317A-829D-F9C6-3A4BE25DD48C}"/>
          </ac:spMkLst>
        </pc:spChg>
        <pc:picChg chg="del">
          <ac:chgData name="Charlie Yu" userId="03d763a466d52c53" providerId="LiveId" clId="{BF2EDC71-286F-8F41-9C5E-D502ECBD0FB8}" dt="2024-11-14T15:47:12.031" v="320" actId="478"/>
          <ac:picMkLst>
            <pc:docMk/>
            <pc:sldMk cId="3654062406" sldId="279"/>
            <ac:picMk id="4" creationId="{20117AC2-04F6-8152-A3CD-D3322DF2EF7C}"/>
          </ac:picMkLst>
        </pc:picChg>
        <pc:picChg chg="add mod">
          <ac:chgData name="Charlie Yu" userId="03d763a466d52c53" providerId="LiveId" clId="{BF2EDC71-286F-8F41-9C5E-D502ECBD0FB8}" dt="2024-11-14T15:48:32.223" v="381" actId="208"/>
          <ac:picMkLst>
            <pc:docMk/>
            <pc:sldMk cId="3654062406" sldId="279"/>
            <ac:picMk id="5" creationId="{219F2D4A-9DBC-9C3F-932F-4D4D7DE59B55}"/>
          </ac:picMkLst>
        </pc:picChg>
      </pc:sldChg>
      <pc:sldChg chg="addSp modSp add mod">
        <pc:chgData name="Charlie Yu" userId="03d763a466d52c53" providerId="LiveId" clId="{BF2EDC71-286F-8F41-9C5E-D502ECBD0FB8}" dt="2024-11-14T16:18:41.635" v="1002" actId="1076"/>
        <pc:sldMkLst>
          <pc:docMk/>
          <pc:sldMk cId="286246135" sldId="280"/>
        </pc:sldMkLst>
        <pc:spChg chg="mod">
          <ac:chgData name="Charlie Yu" userId="03d763a466d52c53" providerId="LiveId" clId="{BF2EDC71-286F-8F41-9C5E-D502ECBD0FB8}" dt="2024-11-14T16:00:04.438" v="827" actId="20577"/>
          <ac:spMkLst>
            <pc:docMk/>
            <pc:sldMk cId="286246135" sldId="280"/>
            <ac:spMk id="2" creationId="{3F8E68DF-9C2F-A88B-4AB5-19279B3ECAE6}"/>
          </ac:spMkLst>
        </pc:spChg>
        <pc:spChg chg="mod">
          <ac:chgData name="Charlie Yu" userId="03d763a466d52c53" providerId="LiveId" clId="{BF2EDC71-286F-8F41-9C5E-D502ECBD0FB8}" dt="2024-11-14T16:02:35.310" v="935" actId="20577"/>
          <ac:spMkLst>
            <pc:docMk/>
            <pc:sldMk cId="286246135" sldId="280"/>
            <ac:spMk id="26" creationId="{2F88D560-D2D5-5710-C240-447DEF9DCB8F}"/>
          </ac:spMkLst>
        </pc:spChg>
        <pc:picChg chg="add mod modCrop">
          <ac:chgData name="Charlie Yu" userId="03d763a466d52c53" providerId="LiveId" clId="{BF2EDC71-286F-8F41-9C5E-D502ECBD0FB8}" dt="2024-11-14T16:03:26.917" v="947" actId="14100"/>
          <ac:picMkLst>
            <pc:docMk/>
            <pc:sldMk cId="286246135" sldId="280"/>
            <ac:picMk id="3" creationId="{BE808FC6-15A9-D8E1-56CD-FC143797524D}"/>
          </ac:picMkLst>
        </pc:picChg>
        <pc:picChg chg="add mod modCrop">
          <ac:chgData name="Charlie Yu" userId="03d763a466d52c53" providerId="LiveId" clId="{BF2EDC71-286F-8F41-9C5E-D502ECBD0FB8}" dt="2024-11-14T16:03:24.886" v="945" actId="14100"/>
          <ac:picMkLst>
            <pc:docMk/>
            <pc:sldMk cId="286246135" sldId="280"/>
            <ac:picMk id="4" creationId="{63077ABD-0E44-32E8-7730-0EC872811018}"/>
          </ac:picMkLst>
        </pc:picChg>
        <pc:picChg chg="add mod">
          <ac:chgData name="Charlie Yu" userId="03d763a466d52c53" providerId="LiveId" clId="{BF2EDC71-286F-8F41-9C5E-D502ECBD0FB8}" dt="2024-11-14T16:18:39.451" v="1001" actId="1076"/>
          <ac:picMkLst>
            <pc:docMk/>
            <pc:sldMk cId="286246135" sldId="280"/>
            <ac:picMk id="5" creationId="{E63CF0FC-BF71-27C4-5DD6-09A3433FB738}"/>
          </ac:picMkLst>
        </pc:picChg>
        <pc:picChg chg="add mod">
          <ac:chgData name="Charlie Yu" userId="03d763a466d52c53" providerId="LiveId" clId="{BF2EDC71-286F-8F41-9C5E-D502ECBD0FB8}" dt="2024-11-14T16:18:41.635" v="1002" actId="1076"/>
          <ac:picMkLst>
            <pc:docMk/>
            <pc:sldMk cId="286246135" sldId="280"/>
            <ac:picMk id="6" creationId="{30CA2F24-CF72-3EAE-8580-B7CA2923D641}"/>
          </ac:picMkLst>
        </pc:picChg>
      </pc:sldChg>
      <pc:sldChg chg="addSp delSp modSp add mod">
        <pc:chgData name="Charlie Yu" userId="03d763a466d52c53" providerId="LiveId" clId="{BF2EDC71-286F-8F41-9C5E-D502ECBD0FB8}" dt="2024-11-14T16:53:37.710" v="1286" actId="1076"/>
        <pc:sldMkLst>
          <pc:docMk/>
          <pc:sldMk cId="2978703846" sldId="281"/>
        </pc:sldMkLst>
        <pc:spChg chg="mod">
          <ac:chgData name="Charlie Yu" userId="03d763a466d52c53" providerId="LiveId" clId="{BF2EDC71-286F-8F41-9C5E-D502ECBD0FB8}" dt="2024-11-14T16:53:37.710" v="1286" actId="1076"/>
          <ac:spMkLst>
            <pc:docMk/>
            <pc:sldMk cId="2978703846" sldId="281"/>
            <ac:spMk id="8" creationId="{8E46721A-F43B-7F15-181D-C38FEFA58B2F}"/>
          </ac:spMkLst>
        </pc:spChg>
        <pc:spChg chg="add del">
          <ac:chgData name="Charlie Yu" userId="03d763a466d52c53" providerId="LiveId" clId="{BF2EDC71-286F-8F41-9C5E-D502ECBD0FB8}" dt="2024-11-14T16:53:35.040" v="1285" actId="478"/>
          <ac:spMkLst>
            <pc:docMk/>
            <pc:sldMk cId="2978703846" sldId="281"/>
            <ac:spMk id="10" creationId="{6D71F9A6-DDA6-56FC-5165-A99664B1358B}"/>
          </ac:spMkLst>
        </pc:spChg>
        <pc:spChg chg="mod">
          <ac:chgData name="Charlie Yu" userId="03d763a466d52c53" providerId="LiveId" clId="{BF2EDC71-286F-8F41-9C5E-D502ECBD0FB8}" dt="2024-11-14T16:52:34.524" v="1260" actId="20577"/>
          <ac:spMkLst>
            <pc:docMk/>
            <pc:sldMk cId="2978703846" sldId="281"/>
            <ac:spMk id="26" creationId="{592FC5A6-7EFE-D053-2DF7-FAD477BA57FE}"/>
          </ac:spMkLst>
        </pc:spChg>
        <pc:picChg chg="mod">
          <ac:chgData name="Charlie Yu" userId="03d763a466d52c53" providerId="LiveId" clId="{BF2EDC71-286F-8F41-9C5E-D502ECBD0FB8}" dt="2024-11-14T16:53:37.710" v="1286" actId="1076"/>
          <ac:picMkLst>
            <pc:docMk/>
            <pc:sldMk cId="2978703846" sldId="281"/>
            <ac:picMk id="6" creationId="{2C39376A-D619-3051-0097-DEA776A37933}"/>
          </ac:picMkLst>
        </pc:picChg>
        <pc:picChg chg="add del mod">
          <ac:chgData name="Charlie Yu" userId="03d763a466d52c53" providerId="LiveId" clId="{BF2EDC71-286F-8F41-9C5E-D502ECBD0FB8}" dt="2024-11-14T16:53:35.040" v="1285" actId="478"/>
          <ac:picMkLst>
            <pc:docMk/>
            <pc:sldMk cId="2978703846" sldId="281"/>
            <ac:picMk id="12" creationId="{65488C0A-FF30-E4B8-CEE9-B8A4B9A3D5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1A9F-F933-404A-9606-90DC008D6DB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060F-28F2-5D4E-B324-22744011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9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2590-D050-FA81-C5A1-6F5A0B89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3AC528-D75C-4C8C-D966-EDBC68179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B57D3D-248D-A24E-972A-CAF6E38BA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70278-4131-CB16-39F8-131E50684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67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DE7F-7C67-97AA-B1F3-A59AB14A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3BC67A-1347-10D6-1752-83A6D7F62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CD1B49-79F8-286E-A160-564F17D7F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813AFD-6D95-8888-82FA-C05C453AA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0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88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5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1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DBB1-EF0B-7921-EC04-3F8276EC2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DA4292-25FB-E851-0ADA-D2103EF14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A16AD0-32DF-49F5-DEAB-D7D597F2A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82DDA-0067-BA23-EBD2-EA73CF715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9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7C38-EC1E-A378-5CD0-E2EC19EB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CEB2A-B83B-18D0-FD3F-EE3126B0F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1021BA-2C32-B4A4-5940-5DFDD5411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B6114-82F9-0E33-D3C0-5630CFA18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9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BE48D-94F3-4CCC-979D-0164F0DD4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8B263B-B87D-0120-6429-05B1249D5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88D52F-652F-3E8D-4A66-ED389993D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7FF1EC-82EC-5490-5073-3050C4AE9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6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1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D6D9-2440-2007-5F35-78BAFFF3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C16347-0D4D-823B-9BA4-AF0C244B6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C9CB05-457F-15A8-9441-4D2054215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08B7F-F52E-1D20-303E-B0A4132A5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9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3060F-28F2-5D4E-B324-22744011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E9D3-2A1E-7D48-BBB3-7D6ECB2E2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A41BD-AC8B-1644-B4BF-A166062A6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6929E-43DA-1249-B111-ECBD87FC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59F2C-4D9F-E042-948F-364D97C9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2BF24-4FF3-CD4B-815A-0A2097BB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C90-7C4B-0745-B605-42E9D28C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60240-23DE-C444-A2A2-83200AC01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2764-67DC-BA40-90C9-AAD62103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229FC-34B5-E34B-9B7B-98849BF2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AE077-7228-6F45-A147-64E019FE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5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B97140-2B52-9745-8BE1-63A25B0BE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9B2A-DE26-F04B-A3E0-C897D564F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B8E3F-FC2A-A64D-B462-B1B48EE4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9A478-5EFD-B445-B0A6-594B7704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EB5D-7E8E-214C-817B-DBA2C0D6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081A-F4B8-4B44-9B27-3D114AC0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06E0-329A-BB4E-99BB-9B45C7B4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B9C34-9943-014F-9A03-896496E4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DDE95-923E-2D4D-9130-C3B11F97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46C5A-1333-354A-9A02-5B21C11F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EAD5-1623-BC45-A706-9404EA91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8565A-B944-4148-9B49-924A0C4F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2BA47-044C-B84C-880D-83F6E34A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5E92-3089-BF48-A51B-34D80238C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0D7-19A5-B248-89EC-F4603F69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3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0AFE-A0B5-804B-BCFC-05EE9A94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0703-E82D-D341-9CEC-3BB7EF775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A4FF-0C79-BD4E-8B50-E175AB3AA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8BECD-E503-454E-AB54-A730221F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8FBF7-BA60-E84D-BF47-8759A5DA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6451E-3CB9-8F49-BD13-FED7FF1B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2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C594-AAE4-3540-872E-1B4C1705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A49B-16B3-774A-98BC-4CDC6C902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5BC2-733C-454C-91EF-F183F6D5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D3555-9F62-2044-91EB-8BF94445B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BD670-38B8-AB40-AD20-7A7BBBA66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ACBCF-DFC8-0C48-8617-B5035729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B0778-3991-F242-9F82-24FFB53C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1E12C-4E89-7A45-B8F1-C620F167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0A7E-BEF2-AD44-9E3B-B84D9DE9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CF415-BE27-404E-8196-13794593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B7C56-F52D-9D49-8AB2-FCD1A58E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70C59-08D5-4146-8606-DC9BA852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13B08-418B-524B-A0CE-06DCCD0D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D40BD-F631-B94C-A890-93A516CF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C493-B13E-C543-9212-08ACDC29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B218-9095-1740-BAA7-06916456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76A2-834B-F649-BCE7-704BB103B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C2FA9-10C9-5145-B529-A58005AAE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582ED-B880-B04F-8352-4BE1CE05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C2C93-43B9-3C4D-84A7-E4D3E51D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F3163-FB3D-9D4E-87A5-01CD5D60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7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11DF-8DD8-BB41-9866-65D3726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10E31-B891-504B-8C61-677FAE9D2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14D45-E0AD-3F4E-8A5A-892FDFAEF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5CDEF-DF03-CB47-B888-F41A3CA2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4D17-E752-D84F-924F-36F9A856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F77C-506E-9A4C-9A9D-2118748D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27DBC-C652-6F43-A9C0-B068F3D9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13B7E-47F1-7F43-9FF7-4566F0785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BBABA-B29C-9B4D-BE49-CDFE95B33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126CC-9A0A-3F40-B517-248FC86DDA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A819-3FB5-EA40-ACCA-88C7FFC85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19FF-8E8C-1B41-B6EC-BA1C601E7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BAE0-9DEF-FE49-AAE3-1E731203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lietia/CellProfil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profiler-manual.s3.amazonaws.com/CellProfiler-4.2.8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profiler-manual.s3.amazonaws.com/CellProfiler-4.2.8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profiler.org/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CDF3-A023-6C4E-8F3B-4FAE5E1C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0255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CellProfiler 202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F192-F288-0B4D-91D1-BD39B3373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1957"/>
            <a:ext cx="9144000" cy="1655762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Ruofan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Yu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11/14/2024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C63BCC-EA8A-9C4B-9827-02604DE48C78}"/>
              </a:ext>
            </a:extLst>
          </p:cNvPr>
          <p:cNvSpPr txBox="1">
            <a:spLocks/>
          </p:cNvSpPr>
          <p:nvPr/>
        </p:nvSpPr>
        <p:spPr>
          <a:xfrm>
            <a:off x="1524000" y="14022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latin typeface="Arial" panose="020B0604020202020204" pitchFamily="34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1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Common image processing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838200" y="1690688"/>
            <a:ext cx="64183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ImageMath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Morph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Subtract/normalize against a background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use of morph: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 distance to object rim.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(center-to-center distance can be measured directly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MeasureObjectNeighbors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close-up of a picture&#10;&#10;Description automatically generated">
            <a:extLst>
              <a:ext uri="{FF2B5EF4-FFF2-40B4-BE49-F238E27FC236}">
                <a16:creationId xmlns:a16="http://schemas.microsoft.com/office/drawing/2014/main" id="{A68EA598-D0CA-A4CB-AF00-E1E0009F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85" y="3570612"/>
            <a:ext cx="7772400" cy="21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7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0AD5-136C-6152-214F-F21B7880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68DF-9C2F-A88B-4AB5-19279B3E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Image measurement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88D560-D2D5-5710-C240-447DEF9DCB8F}"/>
              </a:ext>
            </a:extLst>
          </p:cNvPr>
          <p:cNvSpPr/>
          <p:nvPr/>
        </p:nvSpPr>
        <p:spPr>
          <a:xfrm>
            <a:off x="838199" y="1690688"/>
            <a:ext cx="103221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Colocalization				Texture			Intensity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08FC6-15A9-D8E1-56CD-FC14379752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/>
        </p:blipFill>
        <p:spPr>
          <a:xfrm>
            <a:off x="8085146" y="3168016"/>
            <a:ext cx="2808315" cy="2511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3077ABD-0E44-32E8-7730-0EC872811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78743" t="46428" r="-106" b="32030"/>
          <a:stretch/>
        </p:blipFill>
        <p:spPr>
          <a:xfrm>
            <a:off x="4845269" y="3168263"/>
            <a:ext cx="2490952" cy="2511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CF0FC-BF71-27C4-5DD6-09A3433FB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07" y="4342712"/>
            <a:ext cx="41656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A2F24-CF72-3EAE-8580-B7CA2923D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857" y="3016251"/>
            <a:ext cx="1384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Object identification/masking/relating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838200" y="1690688"/>
            <a:ext cx="72277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IdentifyPrimaryObjects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important function, identify nucleus/speckle/FISH foci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methods and parameters, I typically start with Otsu.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MaskImage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MaskObjects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RelateObjects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 parent-child relationship (e.g. nucleus-speckle), so parent/child measurement can be exported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EditObjectsManually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6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9801B-6C4C-5982-7D88-9F2529E5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1202-6F6E-D150-8ABA-0492FA5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thresholding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CA153-4E1C-5305-CC4C-C9172F2597AA}"/>
              </a:ext>
            </a:extLst>
          </p:cNvPr>
          <p:cNvSpPr/>
          <p:nvPr/>
        </p:nvSpPr>
        <p:spPr>
          <a:xfrm>
            <a:off x="838200" y="3014991"/>
            <a:ext cx="5163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 Method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Otsu: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starting point for segmenting cells (DAPI)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Minimum Cross-Entropy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local, smaller object (speckle)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Robust Background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Sauvola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Very local, for small foci (FISH)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DC937-B699-276D-499E-D334B4E45A14}"/>
              </a:ext>
            </a:extLst>
          </p:cNvPr>
          <p:cNvSpPr txBox="1"/>
          <p:nvPr/>
        </p:nvSpPr>
        <p:spPr>
          <a:xfrm>
            <a:off x="838200" y="14812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intensity across 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uneven</a:t>
            </a:r>
          </a:p>
        </p:txBody>
      </p:sp>
      <p:pic>
        <p:nvPicPr>
          <p:cNvPr id="6" name="Picture 5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8880EE4-B932-6D7B-B791-B452A0914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43410" t="46437" b="2870"/>
          <a:stretch/>
        </p:blipFill>
        <p:spPr>
          <a:xfrm>
            <a:off x="7018091" y="365125"/>
            <a:ext cx="3313129" cy="2967913"/>
          </a:xfrm>
          <a:prstGeom prst="rect">
            <a:avLst/>
          </a:prstGeom>
        </p:spPr>
      </p:pic>
      <p:pic>
        <p:nvPicPr>
          <p:cNvPr id="8" name="Picture 7" descr="A group of white dots in a black background&#10;&#10;Description automatically generated">
            <a:extLst>
              <a:ext uri="{FF2B5EF4-FFF2-40B4-BE49-F238E27FC236}">
                <a16:creationId xmlns:a16="http://schemas.microsoft.com/office/drawing/2014/main" id="{D593567A-9447-094A-FDD4-BBFD168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6" t="17218" r="17435" b="21163"/>
          <a:stretch/>
        </p:blipFill>
        <p:spPr>
          <a:xfrm>
            <a:off x="7018091" y="3626070"/>
            <a:ext cx="3313128" cy="28969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58D1A7-4BEF-27B4-DD22-1B43EBFDE41D}"/>
              </a:ext>
            </a:extLst>
          </p:cNvPr>
          <p:cNvCxnSpPr>
            <a:cxnSpLocks/>
          </p:cNvCxnSpPr>
          <p:nvPr/>
        </p:nvCxnSpPr>
        <p:spPr>
          <a:xfrm>
            <a:off x="6663559" y="3524963"/>
            <a:ext cx="462455" cy="4059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594A59-5931-9B64-7417-D32218991852}"/>
              </a:ext>
            </a:extLst>
          </p:cNvPr>
          <p:cNvCxnSpPr>
            <a:cxnSpLocks/>
          </p:cNvCxnSpPr>
          <p:nvPr/>
        </p:nvCxnSpPr>
        <p:spPr>
          <a:xfrm flipH="1">
            <a:off x="8674655" y="3930869"/>
            <a:ext cx="322200" cy="7147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6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Running </a:t>
            </a:r>
            <a:r>
              <a:rPr lang="en-US" dirty="0" err="1"/>
              <a:t>CellProfiler</a:t>
            </a:r>
            <a:r>
              <a:rPr lang="en-US" dirty="0"/>
              <a:t> with command line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838199" y="1690688"/>
            <a:ext cx="83898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 can be installed via pip/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or Docker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 is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very simple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Helpful when processing multiple sets of data with the same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Chalietia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/CellProfiler/blob/main/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DockerCP.sh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logo with a fish&#10;&#10;Description automatically generated">
            <a:extLst>
              <a:ext uri="{FF2B5EF4-FFF2-40B4-BE49-F238E27FC236}">
                <a16:creationId xmlns:a16="http://schemas.microsoft.com/office/drawing/2014/main" id="{4F7FA52D-C39D-9DD7-CECB-627C9F8F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61" y="3245210"/>
            <a:ext cx="4209562" cy="1922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85BB6-7F9E-874A-EA6D-CF8CE0A34ED9}"/>
              </a:ext>
            </a:extLst>
          </p:cNvPr>
          <p:cNvSpPr txBox="1"/>
          <p:nvPr/>
        </p:nvSpPr>
        <p:spPr>
          <a:xfrm>
            <a:off x="8893066" y="1959611"/>
            <a:ext cx="2795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maxp</a:t>
            </a:r>
            <a:r>
              <a:rPr lang="en-US" dirty="0"/>
              <a:t>/</a:t>
            </a:r>
          </a:p>
          <a:p>
            <a:r>
              <a:rPr lang="en-US" dirty="0"/>
              <a:t>└── sample1/</a:t>
            </a:r>
          </a:p>
          <a:p>
            <a:r>
              <a:rPr lang="en-US" dirty="0"/>
              <a:t>│   ├── tiff1.tiff</a:t>
            </a:r>
          </a:p>
          <a:p>
            <a:r>
              <a:rPr lang="en-US" dirty="0"/>
              <a:t>│   ├── tiff2.tiff</a:t>
            </a:r>
          </a:p>
          <a:p>
            <a:r>
              <a:rPr lang="en-US" dirty="0"/>
              <a:t>│   └── ...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└── sample2/</a:t>
            </a:r>
          </a:p>
          <a:p>
            <a:r>
              <a:rPr lang="en-US" dirty="0"/>
              <a:t>│   ├── tiff1.tiff</a:t>
            </a:r>
          </a:p>
          <a:p>
            <a:r>
              <a:rPr lang="en-US" dirty="0"/>
              <a:t>│   ├── tiff2.tiff</a:t>
            </a:r>
          </a:p>
          <a:p>
            <a:r>
              <a:rPr lang="en-US" dirty="0"/>
              <a:t>│   └── ...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└── sample3/</a:t>
            </a:r>
          </a:p>
          <a:p>
            <a:r>
              <a:rPr lang="en-US" dirty="0"/>
              <a:t>    ├── tiff1.tiff</a:t>
            </a:r>
          </a:p>
          <a:p>
            <a:r>
              <a:rPr lang="en-US" dirty="0"/>
              <a:t>    ├── tiff2.tiff</a:t>
            </a:r>
          </a:p>
          <a:p>
            <a:r>
              <a:rPr lang="en-US" dirty="0"/>
              <a:t>    └── ...</a:t>
            </a:r>
          </a:p>
        </p:txBody>
      </p:sp>
    </p:spTree>
    <p:extLst>
      <p:ext uri="{BB962C8B-B14F-4D97-AF65-F5344CB8AC3E}">
        <p14:creationId xmlns:p14="http://schemas.microsoft.com/office/powerpoint/2010/main" val="270569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Example pipeline: Measure DNA-FISH foci-speckle distance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423370" y="1861746"/>
            <a:ext cx="39884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Intensity adjustment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cell nucleus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Mask-Enhance-call DNA-FISH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Mask-Enhance-call speckle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 speckle, foci to cell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distance and other metrics &amp; Save overlay image</a:t>
            </a:r>
          </a:p>
        </p:txBody>
      </p:sp>
      <p:pic>
        <p:nvPicPr>
          <p:cNvPr id="6" name="Picture 5" descr="A comparison of a black and white image&#10;&#10;Description automatically generated">
            <a:extLst>
              <a:ext uri="{FF2B5EF4-FFF2-40B4-BE49-F238E27FC236}">
                <a16:creationId xmlns:a16="http://schemas.microsoft.com/office/drawing/2014/main" id="{26C648BF-DC52-D25F-7F68-95C19778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1" t="13664" r="57073" b="15082"/>
          <a:stretch/>
        </p:blipFill>
        <p:spPr>
          <a:xfrm>
            <a:off x="4991848" y="3120449"/>
            <a:ext cx="1023258" cy="1219201"/>
          </a:xfrm>
          <a:prstGeom prst="rect">
            <a:avLst/>
          </a:prstGeom>
        </p:spPr>
      </p:pic>
      <p:pic>
        <p:nvPicPr>
          <p:cNvPr id="8" name="Picture 7" descr="A close-up of a microscope&#10;&#10;Description automatically generated">
            <a:extLst>
              <a:ext uri="{FF2B5EF4-FFF2-40B4-BE49-F238E27FC236}">
                <a16:creationId xmlns:a16="http://schemas.microsoft.com/office/drawing/2014/main" id="{9FEDD32F-FEBF-44B4-D4AC-AD2AB712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30" t="21516" r="40418" b="56516"/>
          <a:stretch/>
        </p:blipFill>
        <p:spPr>
          <a:xfrm>
            <a:off x="6464496" y="3120449"/>
            <a:ext cx="1023258" cy="1219201"/>
          </a:xfrm>
          <a:prstGeom prst="rect">
            <a:avLst/>
          </a:prstGeom>
        </p:spPr>
      </p:pic>
      <p:pic>
        <p:nvPicPr>
          <p:cNvPr id="10" name="Picture 9" descr="A comparison of images of a cy3spot&#10;&#10;Description automatically generated">
            <a:extLst>
              <a:ext uri="{FF2B5EF4-FFF2-40B4-BE49-F238E27FC236}">
                <a16:creationId xmlns:a16="http://schemas.microsoft.com/office/drawing/2014/main" id="{D20F4707-17DA-2DB8-C092-AEDC56F60C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334" t="57450" r="15612" b="10202"/>
          <a:stretch/>
        </p:blipFill>
        <p:spPr>
          <a:xfrm>
            <a:off x="7984591" y="4398342"/>
            <a:ext cx="1023258" cy="1252446"/>
          </a:xfrm>
          <a:prstGeom prst="rect">
            <a:avLst/>
          </a:prstGeom>
        </p:spPr>
      </p:pic>
      <p:pic>
        <p:nvPicPr>
          <p:cNvPr id="12" name="Picture 11" descr="A comparison of a comparison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E7623AAF-68B0-0098-ED5E-93510B5F99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18" t="7737" r="16748" b="57519"/>
          <a:stretch/>
        </p:blipFill>
        <p:spPr>
          <a:xfrm>
            <a:off x="6464496" y="1861746"/>
            <a:ext cx="1023258" cy="1207920"/>
          </a:xfrm>
          <a:prstGeom prst="rect">
            <a:avLst/>
          </a:prstGeom>
        </p:spPr>
      </p:pic>
      <p:pic>
        <p:nvPicPr>
          <p:cNvPr id="17" name="Picture 16" descr="A comparison of a black and white image&#10;&#10;Description automatically generated">
            <a:extLst>
              <a:ext uri="{FF2B5EF4-FFF2-40B4-BE49-F238E27FC236}">
                <a16:creationId xmlns:a16="http://schemas.microsoft.com/office/drawing/2014/main" id="{56755A0B-593D-B766-2523-BD882DF2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03" t="15160" r="4292" b="26160"/>
          <a:stretch/>
        </p:blipFill>
        <p:spPr>
          <a:xfrm>
            <a:off x="6464496" y="4398342"/>
            <a:ext cx="1023258" cy="1252446"/>
          </a:xfrm>
          <a:prstGeom prst="rect">
            <a:avLst/>
          </a:prstGeom>
        </p:spPr>
      </p:pic>
      <p:pic>
        <p:nvPicPr>
          <p:cNvPr id="18" name="Picture 17" descr="A close-up of a microscope&#10;&#10;Description automatically generated">
            <a:extLst>
              <a:ext uri="{FF2B5EF4-FFF2-40B4-BE49-F238E27FC236}">
                <a16:creationId xmlns:a16="http://schemas.microsoft.com/office/drawing/2014/main" id="{BF65FEE5-DCAB-D07B-1258-DD399B01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30" t="71172" r="40418" b="6860"/>
          <a:stretch/>
        </p:blipFill>
        <p:spPr>
          <a:xfrm>
            <a:off x="7984591" y="3120449"/>
            <a:ext cx="1023258" cy="1219201"/>
          </a:xfrm>
          <a:prstGeom prst="rect">
            <a:avLst/>
          </a:prstGeom>
        </p:spPr>
      </p:pic>
      <p:pic>
        <p:nvPicPr>
          <p:cNvPr id="19" name="Picture 18" descr="A comparison of a comparison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52C4703F-D438-3D16-F5E0-AD77509338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18" t="56446" r="16748" b="8810"/>
          <a:stretch/>
        </p:blipFill>
        <p:spPr>
          <a:xfrm>
            <a:off x="7984591" y="1853095"/>
            <a:ext cx="1023258" cy="12079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84DB7F5-FCDE-3345-8757-0BF18CB8256C}"/>
              </a:ext>
            </a:extLst>
          </p:cNvPr>
          <p:cNvGrpSpPr/>
          <p:nvPr/>
        </p:nvGrpSpPr>
        <p:grpSpPr>
          <a:xfrm>
            <a:off x="9409793" y="2149830"/>
            <a:ext cx="1023258" cy="3160437"/>
            <a:chOff x="8884276" y="1853095"/>
            <a:chExt cx="1023258" cy="3160437"/>
          </a:xfrm>
        </p:grpSpPr>
        <p:pic>
          <p:nvPicPr>
            <p:cNvPr id="14" name="Picture 13" descr="A comparison of images of a cell&#10;&#10;Description automatically generated with medium confidence">
              <a:extLst>
                <a:ext uri="{FF2B5EF4-FFF2-40B4-BE49-F238E27FC236}">
                  <a16:creationId xmlns:a16="http://schemas.microsoft.com/office/drawing/2014/main" id="{E8A3636A-3370-6060-1A7D-AE8704822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1577" t="15306" r="2577" b="8659"/>
            <a:stretch/>
          </p:blipFill>
          <p:spPr>
            <a:xfrm>
              <a:off x="8884276" y="3783151"/>
              <a:ext cx="1023258" cy="1230381"/>
            </a:xfrm>
            <a:prstGeom prst="rect">
              <a:avLst/>
            </a:prstGeom>
          </p:spPr>
        </p:pic>
        <p:pic>
          <p:nvPicPr>
            <p:cNvPr id="16" name="Picture 15" descr="A comparison of images of different sizes and shapes&#10;&#10;Description automatically generated">
              <a:extLst>
                <a:ext uri="{FF2B5EF4-FFF2-40B4-BE49-F238E27FC236}">
                  <a16:creationId xmlns:a16="http://schemas.microsoft.com/office/drawing/2014/main" id="{E1F1C99D-D511-FBE4-1F6F-6A668857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9169" t="14070" r="2810" b="6280"/>
            <a:stretch/>
          </p:blipFill>
          <p:spPr>
            <a:xfrm>
              <a:off x="8884276" y="1853095"/>
              <a:ext cx="1023258" cy="1199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53ABDD-43F3-107C-98CB-E572EA45C827}"/>
                </a:ext>
              </a:extLst>
            </p:cNvPr>
            <p:cNvSpPr/>
            <p:nvPr/>
          </p:nvSpPr>
          <p:spPr>
            <a:xfrm>
              <a:off x="9585434" y="2133600"/>
              <a:ext cx="5255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58B613-DEF7-5DCA-3C43-0A4FB6FFEDF6}"/>
              </a:ext>
            </a:extLst>
          </p:cNvPr>
          <p:cNvSpPr txBox="1"/>
          <p:nvPr/>
        </p:nvSpPr>
        <p:spPr>
          <a:xfrm>
            <a:off x="9277705" y="1695610"/>
            <a:ext cx="202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Distance: 0px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38118F-0F4E-D50F-54C6-8969D4C7D550}"/>
              </a:ext>
            </a:extLst>
          </p:cNvPr>
          <p:cNvSpPr txBox="1"/>
          <p:nvPr/>
        </p:nvSpPr>
        <p:spPr>
          <a:xfrm>
            <a:off x="9343748" y="3645196"/>
            <a:ext cx="115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Overlay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57C36-BEE4-3064-34FF-8CE970408CB7}"/>
              </a:ext>
            </a:extLst>
          </p:cNvPr>
          <p:cNvGrpSpPr/>
          <p:nvPr/>
        </p:nvGrpSpPr>
        <p:grpSpPr>
          <a:xfrm>
            <a:off x="6040134" y="3419003"/>
            <a:ext cx="475460" cy="369332"/>
            <a:chOff x="6040134" y="3419003"/>
            <a:chExt cx="475460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025EBE-F7D5-27C7-B2E3-6C0A4E66A73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35649"/>
              <a:ext cx="25288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F76095-5A98-7B22-3A20-468CC51AC325}"/>
                </a:ext>
              </a:extLst>
            </p:cNvPr>
            <p:cNvSpPr txBox="1"/>
            <p:nvPr/>
          </p:nvSpPr>
          <p:spPr>
            <a:xfrm>
              <a:off x="6040134" y="3419003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CC1843-1E58-7CD3-C2D9-2110641787A8}"/>
              </a:ext>
            </a:extLst>
          </p:cNvPr>
          <p:cNvGrpSpPr/>
          <p:nvPr/>
        </p:nvGrpSpPr>
        <p:grpSpPr>
          <a:xfrm>
            <a:off x="7555129" y="3413740"/>
            <a:ext cx="475460" cy="369332"/>
            <a:chOff x="6040134" y="3419003"/>
            <a:chExt cx="475460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A74AAD-6D45-AF35-348F-852B9E22DF4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35649"/>
              <a:ext cx="25288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064B3A-B9D5-370D-642D-1714E40EDA35}"/>
                </a:ext>
              </a:extLst>
            </p:cNvPr>
            <p:cNvSpPr txBox="1"/>
            <p:nvPr/>
          </p:nvSpPr>
          <p:spPr>
            <a:xfrm>
              <a:off x="6040134" y="3419003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962C9-8395-2206-44C3-AD18365D33DF}"/>
              </a:ext>
            </a:extLst>
          </p:cNvPr>
          <p:cNvGrpSpPr/>
          <p:nvPr/>
        </p:nvGrpSpPr>
        <p:grpSpPr>
          <a:xfrm>
            <a:off x="7582647" y="4839899"/>
            <a:ext cx="475460" cy="369332"/>
            <a:chOff x="6040134" y="3419003"/>
            <a:chExt cx="475460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5D4C18C-A2A4-4F37-91F7-B777F51F2A8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35649"/>
              <a:ext cx="25288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948ED5-A9BE-794C-4EF5-F4A9F848DACB}"/>
                </a:ext>
              </a:extLst>
            </p:cNvPr>
            <p:cNvSpPr txBox="1"/>
            <p:nvPr/>
          </p:nvSpPr>
          <p:spPr>
            <a:xfrm>
              <a:off x="6040134" y="3419003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3A2819-B3C5-4C51-E844-AD22A54F0EF2}"/>
              </a:ext>
            </a:extLst>
          </p:cNvPr>
          <p:cNvGrpSpPr/>
          <p:nvPr/>
        </p:nvGrpSpPr>
        <p:grpSpPr>
          <a:xfrm>
            <a:off x="7568744" y="2220902"/>
            <a:ext cx="475460" cy="369332"/>
            <a:chOff x="6040134" y="3419003"/>
            <a:chExt cx="475460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520BDA3-5C20-A2C9-C4C8-96C785CB6CF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35649"/>
              <a:ext cx="25288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9420DA-C064-22B1-FF25-3D7D1B513550}"/>
                </a:ext>
              </a:extLst>
            </p:cNvPr>
            <p:cNvSpPr txBox="1"/>
            <p:nvPr/>
          </p:nvSpPr>
          <p:spPr>
            <a:xfrm>
              <a:off x="6040134" y="3419003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FC6474-3E98-1B15-6674-F936CDCA5CED}"/>
              </a:ext>
            </a:extLst>
          </p:cNvPr>
          <p:cNvGrpSpPr/>
          <p:nvPr/>
        </p:nvGrpSpPr>
        <p:grpSpPr>
          <a:xfrm>
            <a:off x="9007849" y="4451081"/>
            <a:ext cx="475460" cy="369332"/>
            <a:chOff x="6040134" y="3419003"/>
            <a:chExt cx="47546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AE2C2B8-C721-F00E-D7E9-EEA31BF166E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35649"/>
              <a:ext cx="25288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F6F269-34E3-FF3C-3C87-F167FB08EF46}"/>
                </a:ext>
              </a:extLst>
            </p:cNvPr>
            <p:cNvSpPr txBox="1"/>
            <p:nvPr/>
          </p:nvSpPr>
          <p:spPr>
            <a:xfrm>
              <a:off x="6040134" y="3419003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5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78E029-2B18-BD88-663A-E3968672DA03}"/>
              </a:ext>
            </a:extLst>
          </p:cNvPr>
          <p:cNvGrpSpPr/>
          <p:nvPr/>
        </p:nvGrpSpPr>
        <p:grpSpPr>
          <a:xfrm>
            <a:off x="9548781" y="3380815"/>
            <a:ext cx="475460" cy="369332"/>
            <a:chOff x="5774299" y="3522894"/>
            <a:chExt cx="47546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59318A-CE79-91D3-558F-B3F5479E5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555819"/>
              <a:ext cx="0" cy="24930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A84030-B1A9-700A-2F8B-CAAC1DA1B16C}"/>
                </a:ext>
              </a:extLst>
            </p:cNvPr>
            <p:cNvSpPr txBox="1"/>
            <p:nvPr/>
          </p:nvSpPr>
          <p:spPr>
            <a:xfrm>
              <a:off x="5774299" y="3522894"/>
              <a:ext cx="475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" panose="020F050202020403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0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Cautions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4456B-1978-884B-ABFF-F7F9C384888A}"/>
              </a:ext>
            </a:extLst>
          </p:cNvPr>
          <p:cNvSpPr/>
          <p:nvPr/>
        </p:nvSpPr>
        <p:spPr>
          <a:xfrm>
            <a:off x="838200" y="1690688"/>
            <a:ext cx="7227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projected data beforehand and get rid of problematic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not work with less-than-optimal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(It’s not magic)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 of thresholding etc. may require adjustment for each dataset.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particularly, thresholding and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Always save images showing object calling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the pipeline used for each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3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RY’s GitHub page for more pipelines/instruction: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https://github.com/Chalietia/CellProfiler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8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use for image analysis</a:t>
            </a:r>
          </a:p>
        </p:txBody>
      </p:sp>
      <p:pic>
        <p:nvPicPr>
          <p:cNvPr id="6" name="Picture 5" descr="Company name&#10;&#10;Description automatically generated">
            <a:extLst>
              <a:ext uri="{FF2B5EF4-FFF2-40B4-BE49-F238E27FC236}">
                <a16:creationId xmlns:a16="http://schemas.microsoft.com/office/drawing/2014/main" id="{198C812D-BA00-1D4F-9C08-118C0BBEB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6" r="-5778"/>
          <a:stretch/>
        </p:blipFill>
        <p:spPr>
          <a:xfrm>
            <a:off x="5220082" y="2001355"/>
            <a:ext cx="1507290" cy="142764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1E1237-F891-804F-88F0-3E85B9461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2" b="2642"/>
          <a:stretch/>
        </p:blipFill>
        <p:spPr>
          <a:xfrm>
            <a:off x="2090439" y="2001355"/>
            <a:ext cx="1507290" cy="142764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C22A0-27AC-D148-9D02-410FD9B77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2" t="2642" r="4514" b="2642"/>
          <a:stretch/>
        </p:blipFill>
        <p:spPr>
          <a:xfrm>
            <a:off x="8349725" y="2001355"/>
            <a:ext cx="1439254" cy="142764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905B91-40B6-D846-9E70-6E5027FA77FC}"/>
              </a:ext>
            </a:extLst>
          </p:cNvPr>
          <p:cNvSpPr/>
          <p:nvPr/>
        </p:nvSpPr>
        <p:spPr>
          <a:xfrm>
            <a:off x="2090439" y="163202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ImageJ/FIJI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DF884C-A87E-C84C-8C73-C3EA163853AB}"/>
              </a:ext>
            </a:extLst>
          </p:cNvPr>
          <p:cNvSpPr/>
          <p:nvPr/>
        </p:nvSpPr>
        <p:spPr>
          <a:xfrm>
            <a:off x="5428289" y="1661356"/>
            <a:ext cx="1090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4D3A-BEBF-D64C-949A-EDFF5BD451DE}"/>
              </a:ext>
            </a:extLst>
          </p:cNvPr>
          <p:cNvSpPr/>
          <p:nvPr/>
        </p:nvSpPr>
        <p:spPr>
          <a:xfrm>
            <a:off x="8412762" y="166557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CellProfiler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1C597A-9DF1-ED4A-87D7-BB91B0A1EE18}"/>
              </a:ext>
            </a:extLst>
          </p:cNvPr>
          <p:cNvSpPr/>
          <p:nvPr/>
        </p:nvSpPr>
        <p:spPr>
          <a:xfrm>
            <a:off x="1407361" y="3678536"/>
            <a:ext cx="28734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Able to perform nearly any kind of analysis there is.</a:t>
            </a:r>
          </a:p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Limited batch analysis ability.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4537004" y="3678536"/>
            <a:ext cx="28734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Highly customizable if one knows MATLAB coding, compatible with automatic pipeline.</a:t>
            </a:r>
          </a:p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Requires some knowledge/practice before one can master.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BFE58E-6C6F-904F-A581-28D04DF28146}"/>
              </a:ext>
            </a:extLst>
          </p:cNvPr>
          <p:cNvSpPr/>
          <p:nvPr/>
        </p:nvSpPr>
        <p:spPr>
          <a:xfrm>
            <a:off x="7734683" y="3678536"/>
            <a:ext cx="32707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Customizable, easy to learn, easy to perform batch analysis, compatible with command line.</a:t>
            </a:r>
          </a:p>
          <a:p>
            <a:pPr marL="342900" indent="-342900"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Limited ability to perform certain task: e.g.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smRNA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-FISH.</a:t>
            </a:r>
          </a:p>
        </p:txBody>
      </p:sp>
    </p:spTree>
    <p:extLst>
      <p:ext uri="{BB962C8B-B14F-4D97-AF65-F5344CB8AC3E}">
        <p14:creationId xmlns:p14="http://schemas.microsoft.com/office/powerpoint/2010/main" val="358874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CellProfiler</a:t>
            </a:r>
            <a:r>
              <a:rPr lang="en-US" dirty="0"/>
              <a:t> is an open-source image analysis software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719374" y="3166720"/>
            <a:ext cx="72277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released in 2005 by Whitehead/MIT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Free and open-source, available for Win, Mac and Linux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Cited in &gt;1000 paper per year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CCC4E-F0E7-B248-B827-460F82FC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1932933"/>
            <a:ext cx="3429727" cy="8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FA810-FA46-DE9A-0561-40242C07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A10B-2CE8-211E-5BFB-53913BCA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start..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D3B2AF-D245-F9E8-1878-BB45D65294EE}"/>
              </a:ext>
            </a:extLst>
          </p:cNvPr>
          <p:cNvSpPr/>
          <p:nvPr/>
        </p:nvSpPr>
        <p:spPr>
          <a:xfrm>
            <a:off x="656312" y="2228671"/>
            <a:ext cx="37159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in doubt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help button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CP manual: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https://cellprofiler-manual.s3.amazonaws.com/CellProfiler-4.2.8/index.html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73F9C-8068-F7C1-611E-A49B249941D2}"/>
              </a:ext>
            </a:extLst>
          </p:cNvPr>
          <p:cNvGrpSpPr/>
          <p:nvPr/>
        </p:nvGrpSpPr>
        <p:grpSpPr>
          <a:xfrm>
            <a:off x="4942056" y="1690688"/>
            <a:ext cx="6593632" cy="4121020"/>
            <a:chOff x="4942056" y="1690688"/>
            <a:chExt cx="6593632" cy="412102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06E3642-BD88-DCB5-5D99-684A06368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2056" y="1690688"/>
              <a:ext cx="6593632" cy="4121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61C2D4-F1DF-C6CB-D740-71FF144D3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7082" y="4183117"/>
              <a:ext cx="901263" cy="12927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0B527-666F-D515-6057-7A4E04AAF76B}"/>
              </a:ext>
            </a:extLst>
          </p:cNvPr>
          <p:cNvCxnSpPr>
            <a:cxnSpLocks/>
          </p:cNvCxnSpPr>
          <p:nvPr/>
        </p:nvCxnSpPr>
        <p:spPr>
          <a:xfrm>
            <a:off x="9785131" y="1046292"/>
            <a:ext cx="1568669" cy="1559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9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AC0CB-EA3A-4B45-5C0E-F92DAEDA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86C5-8783-E47B-DF13-B7A54D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start..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1C204-0811-CD3D-1789-2F1E990CF816}"/>
              </a:ext>
            </a:extLst>
          </p:cNvPr>
          <p:cNvSpPr/>
          <p:nvPr/>
        </p:nvSpPr>
        <p:spPr>
          <a:xfrm>
            <a:off x="656312" y="2228671"/>
            <a:ext cx="37159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in doubt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help button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CP manual: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https://cellprofiler-manual.s3.amazonaws.com/CellProfiler-4.2.8/index.html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.. ask someone, like me,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310ACD-D681-3F94-15BF-54268B32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93"/>
          <a:stretch/>
        </p:blipFill>
        <p:spPr>
          <a:xfrm>
            <a:off x="5044966" y="645257"/>
            <a:ext cx="6308834" cy="5761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0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56F8-3A18-7883-6B60-5C77BFA7E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433F-A8A2-3B13-6200-1C3C755E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start..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B4BE0-317A-829D-F9C6-3A4BE25DD48C}"/>
              </a:ext>
            </a:extLst>
          </p:cNvPr>
          <p:cNvSpPr/>
          <p:nvPr/>
        </p:nvSpPr>
        <p:spPr>
          <a:xfrm>
            <a:off x="656312" y="2228671"/>
            <a:ext cx="4167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pipeline: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 website: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https://cellprofiler.org/examples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git: 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Chalietia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/CellProfiler/tree/main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division&#10;&#10;Description automatically generated">
            <a:extLst>
              <a:ext uri="{FF2B5EF4-FFF2-40B4-BE49-F238E27FC236}">
                <a16:creationId xmlns:a16="http://schemas.microsoft.com/office/drawing/2014/main" id="{219F2D4A-9DBC-9C3F-932F-4D4D7DE5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2" y="1329113"/>
            <a:ext cx="5960983" cy="3878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06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loading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838200" y="1690688"/>
            <a:ext cx="56151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Tiff/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etc. image file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.nd2 superstack from Nikon scope with metadata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Needs to be converted to tiff etc. in a separate pipeline.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how the stack is organized.</a:t>
            </a:r>
          </a:p>
        </p:txBody>
      </p:sp>
    </p:spTree>
    <p:extLst>
      <p:ext uri="{BB962C8B-B14F-4D97-AF65-F5344CB8AC3E}">
        <p14:creationId xmlns:p14="http://schemas.microsoft.com/office/powerpoint/2010/main" val="354115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DB7F-2DD1-8F47-82B7-BFF618AE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Saving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A2069-C8D6-7B4A-AF6C-A44238E1BBB5}"/>
              </a:ext>
            </a:extLst>
          </p:cNvPr>
          <p:cNvSpPr/>
          <p:nvPr/>
        </p:nvSpPr>
        <p:spPr>
          <a:xfrm>
            <a:off x="838200" y="1690688"/>
            <a:ext cx="7227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SaveImages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image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ExportToSpreadsheet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export measurements such as size/location/intensity </a:t>
            </a:r>
          </a:p>
        </p:txBody>
      </p:sp>
    </p:spTree>
    <p:extLst>
      <p:ext uri="{BB962C8B-B14F-4D97-AF65-F5344CB8AC3E}">
        <p14:creationId xmlns:p14="http://schemas.microsoft.com/office/powerpoint/2010/main" val="42718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3287-ACC4-1E9D-B717-0BD2279E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8DDD-F4F3-3B1E-14AE-47C022AD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Common image processing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2FC5A6-7EFE-D053-2DF7-FAD477BA57FE}"/>
              </a:ext>
            </a:extLst>
          </p:cNvPr>
          <p:cNvSpPr/>
          <p:nvPr/>
        </p:nvSpPr>
        <p:spPr>
          <a:xfrm>
            <a:off x="838200" y="1690688"/>
            <a:ext cx="64183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Projection: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MaxIntensity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MinIntensity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Rescale intensity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EnhanceOrSuppress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different sized objects/noise present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2C39376A-D619-3051-0097-DEA776A3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92" y="4104894"/>
            <a:ext cx="4097215" cy="2124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6721A-F43B-7F15-181D-C38FEFA58B2F}"/>
              </a:ext>
            </a:extLst>
          </p:cNvPr>
          <p:cNvSpPr txBox="1"/>
          <p:nvPr/>
        </p:nvSpPr>
        <p:spPr>
          <a:xfrm>
            <a:off x="5034454" y="3735562"/>
            <a:ext cx="259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EnhanceOrSuppress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0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697</Words>
  <Application>Microsoft Macintosh PowerPoint</Application>
  <PresentationFormat>Widescreen</PresentationFormat>
  <Paragraphs>163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Office Theme</vt:lpstr>
      <vt:lpstr>CellProfiler 202</vt:lpstr>
      <vt:lpstr>Tools we use for image analysis</vt:lpstr>
      <vt:lpstr>CellProfiler is an open-source image analysis software</vt:lpstr>
      <vt:lpstr>Before start..</vt:lpstr>
      <vt:lpstr>Before start..</vt:lpstr>
      <vt:lpstr>Before start..</vt:lpstr>
      <vt:lpstr>1. loading data</vt:lpstr>
      <vt:lpstr>2. Saving data</vt:lpstr>
      <vt:lpstr>3. Common image processing </vt:lpstr>
      <vt:lpstr>3. Common image processing </vt:lpstr>
      <vt:lpstr>4. Image measurement</vt:lpstr>
      <vt:lpstr>5. Object identification/masking/relating</vt:lpstr>
      <vt:lpstr>5.1 thresholding </vt:lpstr>
      <vt:lpstr>6. Running CellProfiler with command line</vt:lpstr>
      <vt:lpstr>7. Example pipeline: Measure DNA-FISH foci-speckle distance</vt:lpstr>
      <vt:lpstr>8. Cautions</vt:lpstr>
      <vt:lpstr>Check RY’s GitHub page for more pipelines/instruction: https://github.com/Chalietia/CellProfiler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Charlie</dc:creator>
  <cp:lastModifiedBy>Charlie Yu</cp:lastModifiedBy>
  <cp:revision>2</cp:revision>
  <dcterms:created xsi:type="dcterms:W3CDTF">2021-07-22T17:06:26Z</dcterms:created>
  <dcterms:modified xsi:type="dcterms:W3CDTF">2024-11-14T17:56:23Z</dcterms:modified>
</cp:coreProperties>
</file>